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4000" y="254000"/>
            <a:ext cx="11633200" cy="6231467"/>
          </a:xfrm>
        </p:spPr>
        <p:txBody>
          <a:bodyPr anchor="ctr">
            <a:normAutofit/>
          </a:bodyPr>
          <a:lstStyle/>
          <a:p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Тест – игра</a:t>
            </a:r>
            <a:b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6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«Знаток проектного метода»</a:t>
            </a:r>
            <a:endParaRPr lang="ru-RU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38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1" y="618517"/>
            <a:ext cx="10516226" cy="5646816"/>
          </a:xfrm>
        </p:spPr>
        <p:txBody>
          <a:bodyPr>
            <a:normAutofit/>
          </a:bodyPr>
          <a:lstStyle/>
          <a:p>
            <a:r>
              <a:rPr lang="ru-RU" sz="9600" b="1" dirty="0" smtClean="0">
                <a:solidFill>
                  <a:schemeClr val="accent1">
                    <a:lumMod val="50000"/>
                  </a:schemeClr>
                </a:solidFill>
              </a:rPr>
              <a:t>Спасибо </a:t>
            </a:r>
            <a:br>
              <a:rPr lang="ru-RU" sz="9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9600" b="1" dirty="0" smtClean="0">
                <a:solidFill>
                  <a:schemeClr val="accent1">
                    <a:lumMod val="50000"/>
                  </a:schemeClr>
                </a:solidFill>
              </a:rPr>
              <a:t>за внимание!</a:t>
            </a:r>
            <a:endParaRPr lang="ru-RU" sz="9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994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4000" b="1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b="1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такое педагогическое проектирование?</a:t>
            </a:r>
            <a: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b="1" cap="none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b="1" cap="none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дань моде;</a:t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догма профессиональной деятельности педагога;</a:t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 педагогической деятельности.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400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851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6858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sz="4400" b="1" cap="none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есто эпиграфа в структуре проекта:</a:t>
            </a:r>
            <a: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начале;</a:t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середине;</a:t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 можно закончить проект.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400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998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1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sz="4400" b="1" cap="none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акое из трех определений подчеркивает типы проекта по доминирующему виду деятельности?</a:t>
            </a:r>
            <a:b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коллективный;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исследовательский;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долгосрочный.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400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197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1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такое гипотеза?</a:t>
            </a:r>
            <a:b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короткая аннотация проекта;</a:t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опасение педагога о неудачной реализации проекта;</a:t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предположение, требующее объяснения и подтверждения.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22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1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Какое содержание педагогической деятельности не является характерным для практического </a:t>
            </a:r>
            <a:b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(иссле­довательского) этапа?</a:t>
            </a:r>
            <a:b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реализация проектных мероприятий во взаимодействии воспитателя с коллегами и родителями;</a:t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выдвижение гипотезы;</a:t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открытый показ деятельности по теме проекта.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400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192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Какой вид деятельности следует исключить из заключительного </a:t>
            </a:r>
            <a:b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(контрольно-регулировочного) этапа проекта?</a:t>
            </a:r>
            <a:b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сопоставление цели и результата проекта;</a:t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рефлексивная оценка проекта;</a:t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 содержания и форм проектной деятельности к каждому этапу проекта.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400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417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6857999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b="1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Какой характер педагогической деятельности не является показателем высокого уровня владения педагогом технологии проектирования?</a:t>
            </a:r>
            <a:br>
              <a:rPr lang="ru-RU" b="1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репродуктивный;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400" i="1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4400" i="1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i="1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i="1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i="1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поисковый;</a:t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творческий.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375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1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4400" b="1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b="1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Презентуя проект, педагог должен:</a:t>
            </a:r>
            <a:b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b="1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показать свое превосходство над коллегами по решению обозначенной в проекте проблемы;</a:t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проявить себя как педагог, владеющий навыками разработки проекта как методического пособия, которое окажет практическую помощь коллегам;</a:t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привлечь внимание слушателей и нацелить коллег на непременное использование презентуемого проекта в практике их работы.</a:t>
            </a:r>
            <a: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cap="none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400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377393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78</TotalTime>
  <Words>56</Words>
  <Application>Microsoft Office PowerPoint</Application>
  <PresentationFormat>Широкоэкранный</PresentationFormat>
  <Paragraphs>10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Tw Cen MT</vt:lpstr>
      <vt:lpstr>Капля</vt:lpstr>
      <vt:lpstr>Тест – игра  «Знаток проектного метода»</vt:lpstr>
      <vt:lpstr> Что такое педагогическое проектирование?  - дань моде;  - догма профессиональной деятельности педагога;  - вид педагогической деятельности. </vt:lpstr>
      <vt:lpstr>Место эпиграфа в структуре проекта:  - в начале;  - середине;  - им можно закончить проект. </vt:lpstr>
      <vt:lpstr>Какое из трех определений подчеркивает типы проекта по доминирующему виду деятельности?  - коллективный;  - исследовательский;  - долгосрочный. </vt:lpstr>
      <vt:lpstr>Что такое гипотеза?  - короткая аннотация проекта;  - опасение педагога о неудачной реализации проекта;  - предположение, требующее объяснения и подтверждения. </vt:lpstr>
      <vt:lpstr>Какое содержание педагогической деятельности не является характерным для практического  (иссле­довательского) этапа?  - реализация проектных мероприятий во взаимодействии воспитателя с коллегами и родителями;  - выдвижение гипотезы;  - открытый показ деятельности по теме проекта. </vt:lpstr>
      <vt:lpstr>Какой вид деятельности следует исключить из заключительного  (контрольно-регулировочного) этапа проекта?  - сопоставление цели и результата проекта;  - рефлексивная оценка проекта;  - выбор содержания и форм проектной деятельности к каждому этапу проекта. </vt:lpstr>
      <vt:lpstr>Какой характер педагогической деятельности не является показателем высокого уровня владения педагогом технологии проектирования?  - репродуктивный;    - поисковый;  - творческий. </vt:lpstr>
      <vt:lpstr> Презентуя проект, педагог должен:  - показать свое превосходство над коллегами по решению обозначенной в проекте проблемы;  - проявить себя как педагог, владеющий навыками разработки проекта как методического пособия, которое окажет практическую помощь коллегам;  - привлечь внимание слушателей и нацелить коллег на непременное использование презентуемого проекта в практике их работы. </vt:lpstr>
      <vt:lpstr>Спасибо 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– игра  «Знаток проектного метода»</dc:title>
  <dc:creator>dou</dc:creator>
  <cp:lastModifiedBy>dou</cp:lastModifiedBy>
  <cp:revision>6</cp:revision>
  <dcterms:created xsi:type="dcterms:W3CDTF">2020-03-18T09:37:14Z</dcterms:created>
  <dcterms:modified xsi:type="dcterms:W3CDTF">2020-03-18T10:56:04Z</dcterms:modified>
</cp:coreProperties>
</file>