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3" r:id="rId8"/>
    <p:sldId id="270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249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48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227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33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8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6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02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3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6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5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1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1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78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0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76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6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52BCA3-A7B9-4306-9DDC-561D1BEDEC2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320CBC-7455-420F-8960-E261E6DF9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3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74268" y="442523"/>
            <a:ext cx="9755187" cy="2766528"/>
          </a:xfrm>
        </p:spPr>
        <p:txBody>
          <a:bodyPr anchor="t"/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Bookman Old Style" panose="02050604050505020204" pitchFamily="18" charset="0"/>
              </a:rPr>
              <a:t>«РАСТИМ ПАТРИОТОВ»</a:t>
            </a:r>
            <a:endParaRPr lang="ru-RU" b="1" i="1" dirty="0">
              <a:solidFill>
                <a:schemeClr val="accent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722340" y="2634122"/>
            <a:ext cx="10230288" cy="3026913"/>
          </a:xfrm>
        </p:spPr>
        <p:txBody>
          <a:bodyPr anchor="t"/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  <a:latin typeface="Bookman Old Style" panose="02050604050505020204" pitchFamily="18" charset="0"/>
              </a:rPr>
              <a:t>КОНСУЛЬТАЦИЯ ДЛЯ ВОСПИТАТЕЛЕЙ</a:t>
            </a:r>
          </a:p>
          <a:p>
            <a:r>
              <a:rPr lang="ru-RU" sz="2400" b="1" i="1" dirty="0" smtClean="0">
                <a:solidFill>
                  <a:schemeClr val="accent3"/>
                </a:solidFill>
                <a:latin typeface="Bookman Old Style" panose="02050604050505020204" pitchFamily="18" charset="0"/>
              </a:rPr>
              <a:t>Составила и провела </a:t>
            </a:r>
          </a:p>
          <a:p>
            <a:r>
              <a:rPr lang="ru-RU" sz="2400" b="1" i="1" dirty="0" smtClean="0">
                <a:solidFill>
                  <a:schemeClr val="accent3"/>
                </a:solidFill>
                <a:latin typeface="Bookman Old Style" panose="02050604050505020204" pitchFamily="18" charset="0"/>
              </a:rPr>
              <a:t>старший воспитатель </a:t>
            </a:r>
          </a:p>
          <a:p>
            <a:r>
              <a:rPr lang="ru-RU" sz="2400" b="1" i="1" dirty="0" smtClean="0">
                <a:solidFill>
                  <a:schemeClr val="accent3"/>
                </a:solidFill>
                <a:latin typeface="Bookman Old Style" panose="02050604050505020204" pitchFamily="18" charset="0"/>
              </a:rPr>
              <a:t>МБДОУ «Детский сад № 98» </a:t>
            </a:r>
          </a:p>
          <a:p>
            <a:r>
              <a:rPr lang="ru-RU" sz="2400" b="1" i="1" dirty="0" err="1" smtClean="0">
                <a:solidFill>
                  <a:schemeClr val="accent3"/>
                </a:solidFill>
                <a:latin typeface="Bookman Old Style" panose="02050604050505020204" pitchFamily="18" charset="0"/>
              </a:rPr>
              <a:t>Яркина</a:t>
            </a:r>
            <a:r>
              <a:rPr lang="ru-RU" sz="2400" b="1" i="1" dirty="0" smtClean="0">
                <a:solidFill>
                  <a:schemeClr val="accent3"/>
                </a:solidFill>
                <a:latin typeface="Bookman Old Style" panose="02050604050505020204" pitchFamily="18" charset="0"/>
              </a:rPr>
              <a:t> Светлана Александровна</a:t>
            </a:r>
            <a:endParaRPr lang="ru-RU" sz="2400" b="1" i="1" dirty="0">
              <a:solidFill>
                <a:schemeClr val="accent3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67" y="0"/>
            <a:ext cx="4373065" cy="55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03" y="1"/>
            <a:ext cx="4140597" cy="57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59" y="0"/>
            <a:ext cx="4321308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4667" y="2275068"/>
            <a:ext cx="9330266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0"/>
              <a:solidFill>
                <a:schemeClr val="accent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6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531599" cy="5537200"/>
          </a:xfrm>
        </p:spPr>
        <p:txBody>
          <a:bodyPr anchor="ctr">
            <a:normAutofit/>
          </a:bodyPr>
          <a:lstStyle/>
          <a:p>
            <a:pPr algn="just"/>
            <a:r>
              <a:rPr lang="ru-RU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граждан Российской Федерации направлено на формирование и развитие личности, обладающей качествами гражданина, патриота и способной успешно выполнять гражданские обязанности в мирное и военное время.</a:t>
            </a:r>
            <a:br>
              <a:rPr lang="ru-RU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патриотического воспитания предусматривает формирование и развитие социально – значимых ценностей, гражданственности и патриотизма в процессе воспитания и обучения в образовательных учреждениях всех типов </a:t>
            </a:r>
            <a:r>
              <a:rPr lang="ru-RU" sz="320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видов.</a:t>
            </a:r>
            <a:endParaRPr lang="ru-RU" sz="32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34534" y="-694267"/>
            <a:ext cx="10634133" cy="304800"/>
          </a:xfrm>
          <a:ln>
            <a:noFill/>
          </a:ln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2929467" y="237065"/>
            <a:ext cx="6603999" cy="1168393"/>
          </a:xfrm>
          <a:prstGeom prst="wedgeRectCallou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sz="5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929468" y="1557865"/>
            <a:ext cx="6603998" cy="1269990"/>
          </a:xfrm>
          <a:prstGeom prst="wedgeRectCallou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2929468" y="2980261"/>
            <a:ext cx="6603998" cy="1083731"/>
          </a:xfrm>
          <a:prstGeom prst="wedgeRectCallou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город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flipH="1">
            <a:off x="2929467" y="4216398"/>
            <a:ext cx="6603999" cy="1134535"/>
          </a:xfrm>
          <a:prstGeom prst="wedgeRectCallout">
            <a:avLst>
              <a:gd name="adj1" fmla="val 22565"/>
              <a:gd name="adj2" fmla="val 61071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Родная страна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0934"/>
            <a:ext cx="10727267" cy="948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патриотизма включает в себя следующие параметры:</a:t>
            </a:r>
            <a:endParaRPr lang="ru-RU" sz="4000" b="1" i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19200"/>
            <a:ext cx="11700933" cy="415538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-чувство привязанности к местам, где человек родился и вырос;</a:t>
            </a:r>
          </a:p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уважительное отношение к языку своего народа;</a:t>
            </a:r>
          </a:p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заботу об интересах родины;</a:t>
            </a:r>
          </a:p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гордость за социальные и культурные достижения своей страны;</a:t>
            </a:r>
          </a:p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уважительное отношение к историческому прошлому своего народа, его обычаям и традициям;</a:t>
            </a:r>
          </a:p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Стремление посвятить свой труд на благо могущества и расцвета родины.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86268"/>
            <a:ext cx="11463867" cy="135466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6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рациональность материала развивающей среды для организации работы по патриотическому воспитанию.</a:t>
            </a:r>
            <a:endParaRPr lang="ru-RU" sz="3600" b="1" i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40933"/>
            <a:ext cx="11616267" cy="4063999"/>
          </a:xfrm>
        </p:spPr>
        <p:txBody>
          <a:bodyPr anchor="ctr"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формление уголка города в групповой комнате;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етодическое обеспечение;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игр и пособий для организации работы с детьми;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гигиенических требований при изготовлении пособий и игр.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59" y="0"/>
            <a:ext cx="8365571" cy="5604933"/>
          </a:xfrm>
        </p:spPr>
      </p:pic>
    </p:spTree>
    <p:extLst>
      <p:ext uri="{BB962C8B-B14F-4D97-AF65-F5344CB8AC3E}">
        <p14:creationId xmlns:p14="http://schemas.microsoft.com/office/powerpoint/2010/main" val="37118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99" y="0"/>
            <a:ext cx="8388743" cy="55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49" y="-1"/>
            <a:ext cx="4241284" cy="5649391"/>
          </a:xfrm>
        </p:spPr>
      </p:pic>
    </p:spTree>
    <p:extLst>
      <p:ext uri="{BB962C8B-B14F-4D97-AF65-F5344CB8AC3E}">
        <p14:creationId xmlns:p14="http://schemas.microsoft.com/office/powerpoint/2010/main" val="5810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0"/>
            <a:ext cx="5266267" cy="560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399</TotalTime>
  <Words>145</Words>
  <Application>Microsoft Office PowerPoint</Application>
  <PresentationFormat>Широкоэкранный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Impact</vt:lpstr>
      <vt:lpstr>Times New Roman</vt:lpstr>
      <vt:lpstr>Wingdings</vt:lpstr>
      <vt:lpstr>Главное мероприятие</vt:lpstr>
      <vt:lpstr>«РАСТИМ ПАТРИОТОВ»</vt:lpstr>
      <vt:lpstr> Патриотическое воспитание граждан Российской Федерации направлено на формирование и развитие личности, обладающей качествами гражданина, патриота и способной успешно выполнять гражданские обязанности в мирное и военное время.   Система патриотического воспитания предусматривает формирование и развитие социально – значимых ценностей, гражданственности и патриотизма в процессе воспитания и обучения в образовательных учреждениях всех типов и видов.</vt:lpstr>
      <vt:lpstr>Презентация PowerPoint</vt:lpstr>
      <vt:lpstr>Чувство патриотизма включает в себя следующие параметры:</vt:lpstr>
      <vt:lpstr>Содержание и рациональность материала развивающей среды для организации работы по патриотическому воспитанию.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РАСТИМ ПАТРИОТОВ</dc:title>
  <dc:creator>dou</dc:creator>
  <cp:lastModifiedBy>dou98zav</cp:lastModifiedBy>
  <cp:revision>16</cp:revision>
  <dcterms:created xsi:type="dcterms:W3CDTF">2020-10-13T06:45:14Z</dcterms:created>
  <dcterms:modified xsi:type="dcterms:W3CDTF">2020-10-15T09:32:34Z</dcterms:modified>
</cp:coreProperties>
</file>