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9.jpeg" ContentType="image/jpeg"/>
  <Override PartName="/ppt/media/image8.jpeg" ContentType="image/jpeg"/>
  <Override PartName="/ppt/media/image7.jpeg" ContentType="image/jpeg"/>
  <Override PartName="/ppt/media/image6.jpeg" ContentType="image/jpeg"/>
  <Override PartName="/ppt/media/image5.jpeg" ContentType="image/jpeg"/>
  <Override PartName="/ppt/media/image4.jpeg" ContentType="image/jpeg"/>
  <Override PartName="/ppt/media/image3.jpeg" ContentType="image/jpeg"/>
  <Override PartName="/ppt/media/image2.jpeg" ContentType="image/jpeg"/>
  <Override PartName="/ppt/media/image1.jpeg" ContentType="image/jpeg"/>
  <Override PartName="/ppt/slides/slide8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algn="r"/>
            <a:fld id="{32D34364-781E-4D68-9F54-DA6EB41BCCF0}" type="slidenum">
              <a:rPr b="0" lang="ru-RU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39640" y="188640"/>
            <a:ext cx="8126640" cy="3714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ЖИВОТНЫЕ </a:t>
            </a:r>
            <a:br/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ДОМА  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 Black"/>
              </a:rPr>
              <a:t>Составила старший воспитатель</a:t>
            </a:r>
            <a:br/>
            <a:r>
              <a:rPr b="0" lang="ru-RU" sz="1800" spc="-1" strike="noStrike">
                <a:solidFill>
                  <a:srgbClr val="000000"/>
                </a:solidFill>
                <a:latin typeface="Arial Black"/>
              </a:rPr>
              <a:t>Яркина Светлана Александровна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" name="Picture 6" descr="dog"/>
          <p:cNvPicPr/>
          <p:nvPr/>
        </p:nvPicPr>
        <p:blipFill>
          <a:blip r:embed="rId1"/>
          <a:stretch/>
        </p:blipFill>
        <p:spPr>
          <a:xfrm>
            <a:off x="6357960" y="4143240"/>
            <a:ext cx="2209680" cy="2200320"/>
          </a:xfrm>
          <a:prstGeom prst="rect">
            <a:avLst/>
          </a:prstGeom>
          <a:ln>
            <a:noFill/>
          </a:ln>
        </p:spPr>
      </p:pic>
      <p:pic>
        <p:nvPicPr>
          <p:cNvPr id="43" name="Picture 8" descr="cat"/>
          <p:cNvPicPr/>
          <p:nvPr/>
        </p:nvPicPr>
        <p:blipFill>
          <a:blip r:embed="rId2"/>
          <a:stretch/>
        </p:blipFill>
        <p:spPr>
          <a:xfrm>
            <a:off x="528480" y="3676680"/>
            <a:ext cx="2530800" cy="232092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68360" y="53002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КОШКА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Picture 8" descr="cat"/>
          <p:cNvPicPr/>
          <p:nvPr/>
        </p:nvPicPr>
        <p:blipFill>
          <a:blip r:embed="rId1"/>
          <a:stretch/>
        </p:blipFill>
        <p:spPr>
          <a:xfrm>
            <a:off x="2268360" y="765000"/>
            <a:ext cx="4319640" cy="395928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68360" y="5229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СОБАКА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Picture 6" descr="dog"/>
          <p:cNvPicPr/>
          <p:nvPr/>
        </p:nvPicPr>
        <p:blipFill>
          <a:blip r:embed="rId1"/>
          <a:stretch/>
        </p:blipFill>
        <p:spPr>
          <a:xfrm>
            <a:off x="2268360" y="476280"/>
            <a:ext cx="4600800" cy="458136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68360" y="5157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6600" spc="-1" strike="noStrike">
                <a:solidFill>
                  <a:srgbClr val="000000"/>
                </a:solidFill>
                <a:latin typeface="Arial Black"/>
              </a:rPr>
              <a:t>ВОЛНИСТЫЕ</a:t>
            </a:r>
            <a:r>
              <a:rPr b="0" lang="ru-RU" sz="6600" spc="-1" strike="noStrike">
                <a:solidFill>
                  <a:srgbClr val="008000"/>
                </a:solidFill>
                <a:latin typeface="Arial Black"/>
              </a:rPr>
              <a:t> </a:t>
            </a:r>
            <a:br/>
            <a:r>
              <a:rPr b="0" lang="ru-RU" sz="6600" spc="-1" strike="noStrike">
                <a:solidFill>
                  <a:srgbClr val="000000"/>
                </a:solidFill>
                <a:latin typeface="Arial Black"/>
              </a:rPr>
              <a:t>ПОПУГАЙЧИКИ</a:t>
            </a:r>
            <a:endParaRPr b="0" lang="en-US" sz="6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Picture 6" descr="parrots"/>
          <p:cNvPicPr/>
          <p:nvPr/>
        </p:nvPicPr>
        <p:blipFill>
          <a:blip r:embed="rId1"/>
          <a:stretch/>
        </p:blipFill>
        <p:spPr>
          <a:xfrm>
            <a:off x="2340000" y="0"/>
            <a:ext cx="4427640" cy="452592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68360" y="50842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МОРСКАЯ</a:t>
            </a:r>
            <a:r>
              <a:rPr b="0" lang="ru-RU" sz="7200" spc="-1" strike="noStrike">
                <a:solidFill>
                  <a:srgbClr val="006600"/>
                </a:solidFill>
                <a:latin typeface="Arial Black"/>
              </a:rPr>
              <a:t> </a:t>
            </a:r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СВИНКА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Picture 8" descr="Picture1"/>
          <p:cNvPicPr/>
          <p:nvPr/>
        </p:nvPicPr>
        <p:blipFill>
          <a:blip r:embed="rId1"/>
          <a:stretch/>
        </p:blipFill>
        <p:spPr>
          <a:xfrm>
            <a:off x="1908000" y="981000"/>
            <a:ext cx="5397840" cy="266544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468360" y="50842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ЧЕРЕПАХА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" name="Picture 6" descr="tortpet"/>
          <p:cNvPicPr/>
          <p:nvPr/>
        </p:nvPicPr>
        <p:blipFill>
          <a:blip r:embed="rId1"/>
          <a:stretch/>
        </p:blipFill>
        <p:spPr>
          <a:xfrm>
            <a:off x="1979640" y="1197000"/>
            <a:ext cx="5400720" cy="273672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39640" y="51573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6600" spc="-1" strike="noStrike">
                <a:solidFill>
                  <a:srgbClr val="000000"/>
                </a:solidFill>
                <a:latin typeface="Arial Black"/>
              </a:rPr>
              <a:t>АКВАРИУМНЫЕ </a:t>
            </a:r>
            <a:br/>
            <a:r>
              <a:rPr b="0" lang="ru-RU" sz="6600" spc="-1" strike="noStrike">
                <a:solidFill>
                  <a:srgbClr val="000000"/>
                </a:solidFill>
                <a:latin typeface="Arial Black"/>
              </a:rPr>
              <a:t>РЫБКИ</a:t>
            </a:r>
            <a:endParaRPr b="0" lang="en-US" sz="6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Picture 4" descr="aquarium"/>
          <p:cNvPicPr/>
          <p:nvPr/>
        </p:nvPicPr>
        <p:blipFill>
          <a:blip r:embed="rId1"/>
          <a:stretch/>
        </p:blipFill>
        <p:spPr>
          <a:xfrm>
            <a:off x="2484360" y="692280"/>
            <a:ext cx="4248360" cy="352872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68360" y="5229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7200" spc="-1" strike="noStrike">
                <a:solidFill>
                  <a:srgbClr val="000000"/>
                </a:solidFill>
                <a:latin typeface="Arial Black"/>
              </a:rPr>
              <a:t>ХОМЯЧОК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Picture 8" descr="1"/>
          <p:cNvPicPr/>
          <p:nvPr/>
        </p:nvPicPr>
        <p:blipFill>
          <a:blip r:embed="rId1"/>
          <a:stretch/>
        </p:blipFill>
        <p:spPr>
          <a:xfrm>
            <a:off x="2627280" y="189000"/>
            <a:ext cx="3960720" cy="46800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2003-02-01T03:30:26Z</dcterms:created>
  <dc:creator>Irina</dc:creator>
  <dc:description/>
  <dc:language>en-US</dc:language>
  <cp:lastModifiedBy>Пользователь Windows</cp:lastModifiedBy>
  <dcterms:modified xsi:type="dcterms:W3CDTF">2020-11-16T20:47:51Z</dcterms:modified>
  <cp:revision>9</cp:revision>
  <dc:subject/>
  <dc:title>Slide 1</dc:title>
</cp:coreProperties>
</file>