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media/image2.jpeg" ContentType="image/jpeg"/>
  <Override PartName="/ppt/media/image1.png" ContentType="image/png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8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_rels/slideLayout84.xml.rels" ContentType="application/vnd.openxmlformats-package.relationships+xml"/>
  <Override PartName="/ppt/slideLayouts/_rels/slideLayout78.xml.rels" ContentType="application/vnd.openxmlformats-package.relationships+xml"/>
  <Override PartName="/ppt/slideLayouts/_rels/slideLayout76.xml.rels" ContentType="application/vnd.openxmlformats-package.relationships+xml"/>
  <Override PartName="/ppt/slideLayouts/_rels/slideLayout75.xml.rels" ContentType="application/vnd.openxmlformats-package.relationships+xml"/>
  <Override PartName="/ppt/slideLayouts/_rels/slideLayout74.xml.rels" ContentType="application/vnd.openxmlformats-package.relationships+xml"/>
  <Override PartName="/ppt/slideLayouts/_rels/slideLayout73.xml.rels" ContentType="application/vnd.openxmlformats-package.relationships+xml"/>
  <Override PartName="/ppt/slideLayouts/_rels/slideLayout72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79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83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0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81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2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77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6.xml.rels" ContentType="application/vnd.openxmlformats-package.relationships+xml"/>
  <Override PartName="/ppt/slideLayouts/slideLayout50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7.xml" ContentType="application/vnd.openxmlformats-officedocument.theme+xml"/>
  <Override PartName="/ppt/theme/theme6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7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7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  <p:sldMasterId id="2147483713" r:id="rId7"/>
    <p:sldMasterId id="2147483726" r:id="rId8"/>
  </p:sld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" Target="slides/slide1.xml"/><Relationship Id="rId10" Type="http://schemas.openxmlformats.org/officeDocument/2006/relationships/slide" Target="slides/slide2.xml"/><Relationship Id="rId11" Type="http://schemas.openxmlformats.org/officeDocument/2006/relationships/slide" Target="slides/slide3.xml"/><Relationship Id="rId12" Type="http://schemas.openxmlformats.org/officeDocument/2006/relationships/slide" Target="slides/slide4.xml"/><Relationship Id="rId13" Type="http://schemas.openxmlformats.org/officeDocument/2006/relationships/slide" Target="slides/slide5.xml"/><Relationship Id="rId14" Type="http://schemas.openxmlformats.org/officeDocument/2006/relationships/slide" Target="slides/slide6.xml"/><Relationship Id="rId15" Type="http://schemas.openxmlformats.org/officeDocument/2006/relationships/slide" Target="slides/slide7.xml"/><Relationship Id="rId16" Type="http://schemas.openxmlformats.org/officeDocument/2006/relationships/slide" Target="slides/slide8.xml"/><Relationship Id="rId17" Type="http://schemas.openxmlformats.org/officeDocument/2006/relationships/slide" Target="slides/slide9.xml"/><Relationship Id="rId18" Type="http://schemas.openxmlformats.org/officeDocument/2006/relationships/slide" Target="slides/slide10.xml"/><Relationship Id="rId19" Type="http://schemas.openxmlformats.org/officeDocument/2006/relationships/slide" Target="slides/slide11.xml"/><Relationship Id="rId20" Type="http://schemas.openxmlformats.org/officeDocument/2006/relationships/slide" Target="slides/slide1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871560" y="2674440"/>
            <a:ext cx="740880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871560" y="4476960"/>
            <a:ext cx="740880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871560" y="267444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668120" y="267444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871560" y="447696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4668120" y="447696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71560" y="2674440"/>
            <a:ext cx="238536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3376440" y="2674440"/>
            <a:ext cx="238536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5881680" y="2674440"/>
            <a:ext cx="238536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871560" y="4476960"/>
            <a:ext cx="238536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body"/>
          </p:nvPr>
        </p:nvSpPr>
        <p:spPr>
          <a:xfrm>
            <a:off x="3376440" y="4476960"/>
            <a:ext cx="238536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47" name="PlaceHolder 7"/>
          <p:cNvSpPr>
            <a:spLocks noGrp="1"/>
          </p:cNvSpPr>
          <p:nvPr>
            <p:ph type="body"/>
          </p:nvPr>
        </p:nvSpPr>
        <p:spPr>
          <a:xfrm>
            <a:off x="5881680" y="4476960"/>
            <a:ext cx="238536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subTitle"/>
          </p:nvPr>
        </p:nvSpPr>
        <p:spPr>
          <a:xfrm>
            <a:off x="871560" y="2674440"/>
            <a:ext cx="7408800" cy="3451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598"/>
              </a:spcBef>
            </a:pP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871560" y="2674440"/>
            <a:ext cx="7408800" cy="3451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871560" y="2674440"/>
            <a:ext cx="3615480" cy="3451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68120" y="2674440"/>
            <a:ext cx="3615480" cy="3451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subTitle"/>
          </p:nvPr>
        </p:nvSpPr>
        <p:spPr>
          <a:xfrm>
            <a:off x="457200" y="338040"/>
            <a:ext cx="8229600" cy="580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598"/>
              </a:spcBef>
            </a:pP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871560" y="267444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68120" y="2674440"/>
            <a:ext cx="3615480" cy="3451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71560" y="447696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871560" y="2674440"/>
            <a:ext cx="7408800" cy="3451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598"/>
              </a:spcBef>
            </a:pP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871560" y="2674440"/>
            <a:ext cx="3615480" cy="3451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68120" y="267444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668120" y="447696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871560" y="267444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668120" y="267444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871560" y="4476960"/>
            <a:ext cx="740880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871560" y="2674440"/>
            <a:ext cx="740880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871560" y="4476960"/>
            <a:ext cx="740880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871560" y="267444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668120" y="267444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871560" y="447696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body"/>
          </p:nvPr>
        </p:nvSpPr>
        <p:spPr>
          <a:xfrm>
            <a:off x="4668120" y="447696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871560" y="2674440"/>
            <a:ext cx="238536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3376440" y="2674440"/>
            <a:ext cx="238536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5881680" y="2674440"/>
            <a:ext cx="238536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93" name="PlaceHolder 5"/>
          <p:cNvSpPr>
            <a:spLocks noGrp="1"/>
          </p:cNvSpPr>
          <p:nvPr>
            <p:ph type="body"/>
          </p:nvPr>
        </p:nvSpPr>
        <p:spPr>
          <a:xfrm>
            <a:off x="871560" y="4476960"/>
            <a:ext cx="238536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94" name="PlaceHolder 6"/>
          <p:cNvSpPr>
            <a:spLocks noGrp="1"/>
          </p:cNvSpPr>
          <p:nvPr>
            <p:ph type="body"/>
          </p:nvPr>
        </p:nvSpPr>
        <p:spPr>
          <a:xfrm>
            <a:off x="3376440" y="4476960"/>
            <a:ext cx="238536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95" name="PlaceHolder 7"/>
          <p:cNvSpPr>
            <a:spLocks noGrp="1"/>
          </p:cNvSpPr>
          <p:nvPr>
            <p:ph type="body"/>
          </p:nvPr>
        </p:nvSpPr>
        <p:spPr>
          <a:xfrm>
            <a:off x="5881680" y="4476960"/>
            <a:ext cx="238536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subTitle"/>
          </p:nvPr>
        </p:nvSpPr>
        <p:spPr>
          <a:xfrm>
            <a:off x="871560" y="2674440"/>
            <a:ext cx="7408800" cy="3451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598"/>
              </a:spcBef>
            </a:pP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871560" y="2674440"/>
            <a:ext cx="7408800" cy="3451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871560" y="2674440"/>
            <a:ext cx="3615480" cy="3451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668120" y="2674440"/>
            <a:ext cx="3615480" cy="3451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71560" y="2674440"/>
            <a:ext cx="7408800" cy="3451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subTitle"/>
          </p:nvPr>
        </p:nvSpPr>
        <p:spPr>
          <a:xfrm>
            <a:off x="457200" y="338040"/>
            <a:ext cx="8229600" cy="580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598"/>
              </a:spcBef>
            </a:pP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871560" y="267444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4668120" y="2674440"/>
            <a:ext cx="3615480" cy="3451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871560" y="447696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871560" y="2674440"/>
            <a:ext cx="3615480" cy="3451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4668120" y="267444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 type="body"/>
          </p:nvPr>
        </p:nvSpPr>
        <p:spPr>
          <a:xfrm>
            <a:off x="4668120" y="447696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871560" y="267444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 type="body"/>
          </p:nvPr>
        </p:nvSpPr>
        <p:spPr>
          <a:xfrm>
            <a:off x="4668120" y="267444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127" name="PlaceHolder 4"/>
          <p:cNvSpPr>
            <a:spLocks noGrp="1"/>
          </p:cNvSpPr>
          <p:nvPr>
            <p:ph type="body"/>
          </p:nvPr>
        </p:nvSpPr>
        <p:spPr>
          <a:xfrm>
            <a:off x="871560" y="4476960"/>
            <a:ext cx="740880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871560" y="2674440"/>
            <a:ext cx="740880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>
          <a:xfrm>
            <a:off x="871560" y="4476960"/>
            <a:ext cx="740880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871560" y="267444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4668120" y="267444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 type="body"/>
          </p:nvPr>
        </p:nvSpPr>
        <p:spPr>
          <a:xfrm>
            <a:off x="871560" y="447696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135" name="PlaceHolder 5"/>
          <p:cNvSpPr>
            <a:spLocks noGrp="1"/>
          </p:cNvSpPr>
          <p:nvPr>
            <p:ph type="body"/>
          </p:nvPr>
        </p:nvSpPr>
        <p:spPr>
          <a:xfrm>
            <a:off x="4668120" y="447696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871560" y="2674440"/>
            <a:ext cx="238536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3376440" y="2674440"/>
            <a:ext cx="238536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139" name="PlaceHolder 4"/>
          <p:cNvSpPr>
            <a:spLocks noGrp="1"/>
          </p:cNvSpPr>
          <p:nvPr>
            <p:ph type="body"/>
          </p:nvPr>
        </p:nvSpPr>
        <p:spPr>
          <a:xfrm>
            <a:off x="5881680" y="2674440"/>
            <a:ext cx="238536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140" name="PlaceHolder 5"/>
          <p:cNvSpPr>
            <a:spLocks noGrp="1"/>
          </p:cNvSpPr>
          <p:nvPr>
            <p:ph type="body"/>
          </p:nvPr>
        </p:nvSpPr>
        <p:spPr>
          <a:xfrm>
            <a:off x="871560" y="4476960"/>
            <a:ext cx="238536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141" name="PlaceHolder 6"/>
          <p:cNvSpPr>
            <a:spLocks noGrp="1"/>
          </p:cNvSpPr>
          <p:nvPr>
            <p:ph type="body"/>
          </p:nvPr>
        </p:nvSpPr>
        <p:spPr>
          <a:xfrm>
            <a:off x="3376440" y="4476960"/>
            <a:ext cx="238536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142" name="PlaceHolder 7"/>
          <p:cNvSpPr>
            <a:spLocks noGrp="1"/>
          </p:cNvSpPr>
          <p:nvPr>
            <p:ph type="body"/>
          </p:nvPr>
        </p:nvSpPr>
        <p:spPr>
          <a:xfrm>
            <a:off x="5881680" y="4476960"/>
            <a:ext cx="238536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 type="subTitle"/>
          </p:nvPr>
        </p:nvSpPr>
        <p:spPr>
          <a:xfrm>
            <a:off x="871560" y="2674440"/>
            <a:ext cx="7408800" cy="3451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598"/>
              </a:spcBef>
            </a:pP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871560" y="2674440"/>
            <a:ext cx="7408800" cy="3451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871560" y="2674440"/>
            <a:ext cx="3615480" cy="3451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68120" y="2674440"/>
            <a:ext cx="3615480" cy="3451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 type="body"/>
          </p:nvPr>
        </p:nvSpPr>
        <p:spPr>
          <a:xfrm>
            <a:off x="871560" y="2674440"/>
            <a:ext cx="3615480" cy="3451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161" name="PlaceHolder 3"/>
          <p:cNvSpPr>
            <a:spLocks noGrp="1"/>
          </p:cNvSpPr>
          <p:nvPr>
            <p:ph type="body"/>
          </p:nvPr>
        </p:nvSpPr>
        <p:spPr>
          <a:xfrm>
            <a:off x="4668120" y="2674440"/>
            <a:ext cx="3615480" cy="3451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subTitle"/>
          </p:nvPr>
        </p:nvSpPr>
        <p:spPr>
          <a:xfrm>
            <a:off x="457200" y="338040"/>
            <a:ext cx="8229600" cy="580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598"/>
              </a:spcBef>
            </a:pP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871560" y="267444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166" name="PlaceHolder 3"/>
          <p:cNvSpPr>
            <a:spLocks noGrp="1"/>
          </p:cNvSpPr>
          <p:nvPr>
            <p:ph type="body"/>
          </p:nvPr>
        </p:nvSpPr>
        <p:spPr>
          <a:xfrm>
            <a:off x="4668120" y="2674440"/>
            <a:ext cx="3615480" cy="3451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167" name="PlaceHolder 4"/>
          <p:cNvSpPr>
            <a:spLocks noGrp="1"/>
          </p:cNvSpPr>
          <p:nvPr>
            <p:ph type="body"/>
          </p:nvPr>
        </p:nvSpPr>
        <p:spPr>
          <a:xfrm>
            <a:off x="871560" y="447696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871560" y="2674440"/>
            <a:ext cx="3615480" cy="3451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170" name="PlaceHolder 3"/>
          <p:cNvSpPr>
            <a:spLocks noGrp="1"/>
          </p:cNvSpPr>
          <p:nvPr>
            <p:ph type="body"/>
          </p:nvPr>
        </p:nvSpPr>
        <p:spPr>
          <a:xfrm>
            <a:off x="4668120" y="267444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171" name="PlaceHolder 4"/>
          <p:cNvSpPr>
            <a:spLocks noGrp="1"/>
          </p:cNvSpPr>
          <p:nvPr>
            <p:ph type="body"/>
          </p:nvPr>
        </p:nvSpPr>
        <p:spPr>
          <a:xfrm>
            <a:off x="4668120" y="447696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 type="body"/>
          </p:nvPr>
        </p:nvSpPr>
        <p:spPr>
          <a:xfrm>
            <a:off x="871560" y="267444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174" name="PlaceHolder 3"/>
          <p:cNvSpPr>
            <a:spLocks noGrp="1"/>
          </p:cNvSpPr>
          <p:nvPr>
            <p:ph type="body"/>
          </p:nvPr>
        </p:nvSpPr>
        <p:spPr>
          <a:xfrm>
            <a:off x="4668120" y="267444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175" name="PlaceHolder 4"/>
          <p:cNvSpPr>
            <a:spLocks noGrp="1"/>
          </p:cNvSpPr>
          <p:nvPr>
            <p:ph type="body"/>
          </p:nvPr>
        </p:nvSpPr>
        <p:spPr>
          <a:xfrm>
            <a:off x="871560" y="4476960"/>
            <a:ext cx="740880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871560" y="2674440"/>
            <a:ext cx="740880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178" name="PlaceHolder 3"/>
          <p:cNvSpPr>
            <a:spLocks noGrp="1"/>
          </p:cNvSpPr>
          <p:nvPr>
            <p:ph type="body"/>
          </p:nvPr>
        </p:nvSpPr>
        <p:spPr>
          <a:xfrm>
            <a:off x="871560" y="4476960"/>
            <a:ext cx="740880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871560" y="267444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181" name="PlaceHolder 3"/>
          <p:cNvSpPr>
            <a:spLocks noGrp="1"/>
          </p:cNvSpPr>
          <p:nvPr>
            <p:ph type="body"/>
          </p:nvPr>
        </p:nvSpPr>
        <p:spPr>
          <a:xfrm>
            <a:off x="4668120" y="267444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182" name="PlaceHolder 4"/>
          <p:cNvSpPr>
            <a:spLocks noGrp="1"/>
          </p:cNvSpPr>
          <p:nvPr>
            <p:ph type="body"/>
          </p:nvPr>
        </p:nvSpPr>
        <p:spPr>
          <a:xfrm>
            <a:off x="871560" y="447696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183" name="PlaceHolder 5"/>
          <p:cNvSpPr>
            <a:spLocks noGrp="1"/>
          </p:cNvSpPr>
          <p:nvPr>
            <p:ph type="body"/>
          </p:nvPr>
        </p:nvSpPr>
        <p:spPr>
          <a:xfrm>
            <a:off x="4668120" y="447696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 type="body"/>
          </p:nvPr>
        </p:nvSpPr>
        <p:spPr>
          <a:xfrm>
            <a:off x="871560" y="2674440"/>
            <a:ext cx="238536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186" name="PlaceHolder 3"/>
          <p:cNvSpPr>
            <a:spLocks noGrp="1"/>
          </p:cNvSpPr>
          <p:nvPr>
            <p:ph type="body"/>
          </p:nvPr>
        </p:nvSpPr>
        <p:spPr>
          <a:xfrm>
            <a:off x="3376440" y="2674440"/>
            <a:ext cx="238536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187" name="PlaceHolder 4"/>
          <p:cNvSpPr>
            <a:spLocks noGrp="1"/>
          </p:cNvSpPr>
          <p:nvPr>
            <p:ph type="body"/>
          </p:nvPr>
        </p:nvSpPr>
        <p:spPr>
          <a:xfrm>
            <a:off x="5881680" y="2674440"/>
            <a:ext cx="238536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188" name="PlaceHolder 5"/>
          <p:cNvSpPr>
            <a:spLocks noGrp="1"/>
          </p:cNvSpPr>
          <p:nvPr>
            <p:ph type="body"/>
          </p:nvPr>
        </p:nvSpPr>
        <p:spPr>
          <a:xfrm>
            <a:off x="871560" y="4476960"/>
            <a:ext cx="238536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189" name="PlaceHolder 6"/>
          <p:cNvSpPr>
            <a:spLocks noGrp="1"/>
          </p:cNvSpPr>
          <p:nvPr>
            <p:ph type="body"/>
          </p:nvPr>
        </p:nvSpPr>
        <p:spPr>
          <a:xfrm>
            <a:off x="3376440" y="4476960"/>
            <a:ext cx="238536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190" name="PlaceHolder 7"/>
          <p:cNvSpPr>
            <a:spLocks noGrp="1"/>
          </p:cNvSpPr>
          <p:nvPr>
            <p:ph type="body"/>
          </p:nvPr>
        </p:nvSpPr>
        <p:spPr>
          <a:xfrm>
            <a:off x="5881680" y="4476960"/>
            <a:ext cx="238536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204" name="PlaceHolder 2"/>
          <p:cNvSpPr>
            <a:spLocks noGrp="1"/>
          </p:cNvSpPr>
          <p:nvPr>
            <p:ph type="subTitle"/>
          </p:nvPr>
        </p:nvSpPr>
        <p:spPr>
          <a:xfrm>
            <a:off x="871560" y="2674440"/>
            <a:ext cx="7408800" cy="3451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598"/>
              </a:spcBef>
            </a:pP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206" name="PlaceHolder 2"/>
          <p:cNvSpPr>
            <a:spLocks noGrp="1"/>
          </p:cNvSpPr>
          <p:nvPr>
            <p:ph type="body"/>
          </p:nvPr>
        </p:nvSpPr>
        <p:spPr>
          <a:xfrm>
            <a:off x="871560" y="2674440"/>
            <a:ext cx="7408800" cy="3451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208" name="PlaceHolder 2"/>
          <p:cNvSpPr>
            <a:spLocks noGrp="1"/>
          </p:cNvSpPr>
          <p:nvPr>
            <p:ph type="body"/>
          </p:nvPr>
        </p:nvSpPr>
        <p:spPr>
          <a:xfrm>
            <a:off x="871560" y="2674440"/>
            <a:ext cx="3615480" cy="3451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209" name="PlaceHolder 3"/>
          <p:cNvSpPr>
            <a:spLocks noGrp="1"/>
          </p:cNvSpPr>
          <p:nvPr>
            <p:ph type="body"/>
          </p:nvPr>
        </p:nvSpPr>
        <p:spPr>
          <a:xfrm>
            <a:off x="4668120" y="2674440"/>
            <a:ext cx="3615480" cy="3451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/>
          </p:cNvSpPr>
          <p:nvPr>
            <p:ph type="subTitle"/>
          </p:nvPr>
        </p:nvSpPr>
        <p:spPr>
          <a:xfrm>
            <a:off x="457200" y="338040"/>
            <a:ext cx="8229600" cy="580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598"/>
              </a:spcBef>
            </a:pP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213" name="PlaceHolder 2"/>
          <p:cNvSpPr>
            <a:spLocks noGrp="1"/>
          </p:cNvSpPr>
          <p:nvPr>
            <p:ph type="body"/>
          </p:nvPr>
        </p:nvSpPr>
        <p:spPr>
          <a:xfrm>
            <a:off x="871560" y="267444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214" name="PlaceHolder 3"/>
          <p:cNvSpPr>
            <a:spLocks noGrp="1"/>
          </p:cNvSpPr>
          <p:nvPr>
            <p:ph type="body"/>
          </p:nvPr>
        </p:nvSpPr>
        <p:spPr>
          <a:xfrm>
            <a:off x="4668120" y="2674440"/>
            <a:ext cx="3615480" cy="3451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215" name="PlaceHolder 4"/>
          <p:cNvSpPr>
            <a:spLocks noGrp="1"/>
          </p:cNvSpPr>
          <p:nvPr>
            <p:ph type="body"/>
          </p:nvPr>
        </p:nvSpPr>
        <p:spPr>
          <a:xfrm>
            <a:off x="871560" y="447696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217" name="PlaceHolder 2"/>
          <p:cNvSpPr>
            <a:spLocks noGrp="1"/>
          </p:cNvSpPr>
          <p:nvPr>
            <p:ph type="body"/>
          </p:nvPr>
        </p:nvSpPr>
        <p:spPr>
          <a:xfrm>
            <a:off x="871560" y="2674440"/>
            <a:ext cx="3615480" cy="3451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218" name="PlaceHolder 3"/>
          <p:cNvSpPr>
            <a:spLocks noGrp="1"/>
          </p:cNvSpPr>
          <p:nvPr>
            <p:ph type="body"/>
          </p:nvPr>
        </p:nvSpPr>
        <p:spPr>
          <a:xfrm>
            <a:off x="4668120" y="267444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219" name="PlaceHolder 4"/>
          <p:cNvSpPr>
            <a:spLocks noGrp="1"/>
          </p:cNvSpPr>
          <p:nvPr>
            <p:ph type="body"/>
          </p:nvPr>
        </p:nvSpPr>
        <p:spPr>
          <a:xfrm>
            <a:off x="4668120" y="447696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221" name="PlaceHolder 2"/>
          <p:cNvSpPr>
            <a:spLocks noGrp="1"/>
          </p:cNvSpPr>
          <p:nvPr>
            <p:ph type="body"/>
          </p:nvPr>
        </p:nvSpPr>
        <p:spPr>
          <a:xfrm>
            <a:off x="871560" y="267444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222" name="PlaceHolder 3"/>
          <p:cNvSpPr>
            <a:spLocks noGrp="1"/>
          </p:cNvSpPr>
          <p:nvPr>
            <p:ph type="body"/>
          </p:nvPr>
        </p:nvSpPr>
        <p:spPr>
          <a:xfrm>
            <a:off x="4668120" y="267444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223" name="PlaceHolder 4"/>
          <p:cNvSpPr>
            <a:spLocks noGrp="1"/>
          </p:cNvSpPr>
          <p:nvPr>
            <p:ph type="body"/>
          </p:nvPr>
        </p:nvSpPr>
        <p:spPr>
          <a:xfrm>
            <a:off x="871560" y="4476960"/>
            <a:ext cx="740880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225" name="PlaceHolder 2"/>
          <p:cNvSpPr>
            <a:spLocks noGrp="1"/>
          </p:cNvSpPr>
          <p:nvPr>
            <p:ph type="body"/>
          </p:nvPr>
        </p:nvSpPr>
        <p:spPr>
          <a:xfrm>
            <a:off x="871560" y="2674440"/>
            <a:ext cx="740880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226" name="PlaceHolder 3"/>
          <p:cNvSpPr>
            <a:spLocks noGrp="1"/>
          </p:cNvSpPr>
          <p:nvPr>
            <p:ph type="body"/>
          </p:nvPr>
        </p:nvSpPr>
        <p:spPr>
          <a:xfrm>
            <a:off x="871560" y="4476960"/>
            <a:ext cx="740880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228" name="PlaceHolder 2"/>
          <p:cNvSpPr>
            <a:spLocks noGrp="1"/>
          </p:cNvSpPr>
          <p:nvPr>
            <p:ph type="body"/>
          </p:nvPr>
        </p:nvSpPr>
        <p:spPr>
          <a:xfrm>
            <a:off x="871560" y="267444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229" name="PlaceHolder 3"/>
          <p:cNvSpPr>
            <a:spLocks noGrp="1"/>
          </p:cNvSpPr>
          <p:nvPr>
            <p:ph type="body"/>
          </p:nvPr>
        </p:nvSpPr>
        <p:spPr>
          <a:xfrm>
            <a:off x="4668120" y="267444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230" name="PlaceHolder 4"/>
          <p:cNvSpPr>
            <a:spLocks noGrp="1"/>
          </p:cNvSpPr>
          <p:nvPr>
            <p:ph type="body"/>
          </p:nvPr>
        </p:nvSpPr>
        <p:spPr>
          <a:xfrm>
            <a:off x="871560" y="447696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231" name="PlaceHolder 5"/>
          <p:cNvSpPr>
            <a:spLocks noGrp="1"/>
          </p:cNvSpPr>
          <p:nvPr>
            <p:ph type="body"/>
          </p:nvPr>
        </p:nvSpPr>
        <p:spPr>
          <a:xfrm>
            <a:off x="4668120" y="447696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subTitle"/>
          </p:nvPr>
        </p:nvSpPr>
        <p:spPr>
          <a:xfrm>
            <a:off x="457200" y="338040"/>
            <a:ext cx="8229600" cy="580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598"/>
              </a:spcBef>
            </a:pP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233" name="PlaceHolder 2"/>
          <p:cNvSpPr>
            <a:spLocks noGrp="1"/>
          </p:cNvSpPr>
          <p:nvPr>
            <p:ph type="body"/>
          </p:nvPr>
        </p:nvSpPr>
        <p:spPr>
          <a:xfrm>
            <a:off x="871560" y="2674440"/>
            <a:ext cx="238536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234" name="PlaceHolder 3"/>
          <p:cNvSpPr>
            <a:spLocks noGrp="1"/>
          </p:cNvSpPr>
          <p:nvPr>
            <p:ph type="body"/>
          </p:nvPr>
        </p:nvSpPr>
        <p:spPr>
          <a:xfrm>
            <a:off x="3376440" y="2674440"/>
            <a:ext cx="238536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235" name="PlaceHolder 4"/>
          <p:cNvSpPr>
            <a:spLocks noGrp="1"/>
          </p:cNvSpPr>
          <p:nvPr>
            <p:ph type="body"/>
          </p:nvPr>
        </p:nvSpPr>
        <p:spPr>
          <a:xfrm>
            <a:off x="5881680" y="2674440"/>
            <a:ext cx="238536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236" name="PlaceHolder 5"/>
          <p:cNvSpPr>
            <a:spLocks noGrp="1"/>
          </p:cNvSpPr>
          <p:nvPr>
            <p:ph type="body"/>
          </p:nvPr>
        </p:nvSpPr>
        <p:spPr>
          <a:xfrm>
            <a:off x="871560" y="4476960"/>
            <a:ext cx="238536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237" name="PlaceHolder 6"/>
          <p:cNvSpPr>
            <a:spLocks noGrp="1"/>
          </p:cNvSpPr>
          <p:nvPr>
            <p:ph type="body"/>
          </p:nvPr>
        </p:nvSpPr>
        <p:spPr>
          <a:xfrm>
            <a:off x="3376440" y="4476960"/>
            <a:ext cx="238536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238" name="PlaceHolder 7"/>
          <p:cNvSpPr>
            <a:spLocks noGrp="1"/>
          </p:cNvSpPr>
          <p:nvPr>
            <p:ph type="body"/>
          </p:nvPr>
        </p:nvSpPr>
        <p:spPr>
          <a:xfrm>
            <a:off x="5881680" y="4476960"/>
            <a:ext cx="238536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252" name="PlaceHolder 2"/>
          <p:cNvSpPr>
            <a:spLocks noGrp="1"/>
          </p:cNvSpPr>
          <p:nvPr>
            <p:ph type="subTitle"/>
          </p:nvPr>
        </p:nvSpPr>
        <p:spPr>
          <a:xfrm>
            <a:off x="871560" y="2674440"/>
            <a:ext cx="7408800" cy="3451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598"/>
              </a:spcBef>
            </a:pP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254" name="PlaceHolder 2"/>
          <p:cNvSpPr>
            <a:spLocks noGrp="1"/>
          </p:cNvSpPr>
          <p:nvPr>
            <p:ph type="body"/>
          </p:nvPr>
        </p:nvSpPr>
        <p:spPr>
          <a:xfrm>
            <a:off x="871560" y="2674440"/>
            <a:ext cx="7408800" cy="3451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256" name="PlaceHolder 2"/>
          <p:cNvSpPr>
            <a:spLocks noGrp="1"/>
          </p:cNvSpPr>
          <p:nvPr>
            <p:ph type="body"/>
          </p:nvPr>
        </p:nvSpPr>
        <p:spPr>
          <a:xfrm>
            <a:off x="871560" y="2674440"/>
            <a:ext cx="3615480" cy="3451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257" name="PlaceHolder 3"/>
          <p:cNvSpPr>
            <a:spLocks noGrp="1"/>
          </p:cNvSpPr>
          <p:nvPr>
            <p:ph type="body"/>
          </p:nvPr>
        </p:nvSpPr>
        <p:spPr>
          <a:xfrm>
            <a:off x="4668120" y="2674440"/>
            <a:ext cx="3615480" cy="3451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laceHolder 1"/>
          <p:cNvSpPr>
            <a:spLocks noGrp="1"/>
          </p:cNvSpPr>
          <p:nvPr>
            <p:ph type="subTitle"/>
          </p:nvPr>
        </p:nvSpPr>
        <p:spPr>
          <a:xfrm>
            <a:off x="457200" y="338040"/>
            <a:ext cx="8229600" cy="580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598"/>
              </a:spcBef>
            </a:pP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261" name="PlaceHolder 2"/>
          <p:cNvSpPr>
            <a:spLocks noGrp="1"/>
          </p:cNvSpPr>
          <p:nvPr>
            <p:ph type="body"/>
          </p:nvPr>
        </p:nvSpPr>
        <p:spPr>
          <a:xfrm>
            <a:off x="871560" y="267444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262" name="PlaceHolder 3"/>
          <p:cNvSpPr>
            <a:spLocks noGrp="1"/>
          </p:cNvSpPr>
          <p:nvPr>
            <p:ph type="body"/>
          </p:nvPr>
        </p:nvSpPr>
        <p:spPr>
          <a:xfrm>
            <a:off x="4668120" y="2674440"/>
            <a:ext cx="3615480" cy="3451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263" name="PlaceHolder 4"/>
          <p:cNvSpPr>
            <a:spLocks noGrp="1"/>
          </p:cNvSpPr>
          <p:nvPr>
            <p:ph type="body"/>
          </p:nvPr>
        </p:nvSpPr>
        <p:spPr>
          <a:xfrm>
            <a:off x="871560" y="447696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265" name="PlaceHolder 2"/>
          <p:cNvSpPr>
            <a:spLocks noGrp="1"/>
          </p:cNvSpPr>
          <p:nvPr>
            <p:ph type="body"/>
          </p:nvPr>
        </p:nvSpPr>
        <p:spPr>
          <a:xfrm>
            <a:off x="871560" y="2674440"/>
            <a:ext cx="3615480" cy="3451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266" name="PlaceHolder 3"/>
          <p:cNvSpPr>
            <a:spLocks noGrp="1"/>
          </p:cNvSpPr>
          <p:nvPr>
            <p:ph type="body"/>
          </p:nvPr>
        </p:nvSpPr>
        <p:spPr>
          <a:xfrm>
            <a:off x="4668120" y="267444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267" name="PlaceHolder 4"/>
          <p:cNvSpPr>
            <a:spLocks noGrp="1"/>
          </p:cNvSpPr>
          <p:nvPr>
            <p:ph type="body"/>
          </p:nvPr>
        </p:nvSpPr>
        <p:spPr>
          <a:xfrm>
            <a:off x="4668120" y="447696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269" name="PlaceHolder 2"/>
          <p:cNvSpPr>
            <a:spLocks noGrp="1"/>
          </p:cNvSpPr>
          <p:nvPr>
            <p:ph type="body"/>
          </p:nvPr>
        </p:nvSpPr>
        <p:spPr>
          <a:xfrm>
            <a:off x="871560" y="267444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270" name="PlaceHolder 3"/>
          <p:cNvSpPr>
            <a:spLocks noGrp="1"/>
          </p:cNvSpPr>
          <p:nvPr>
            <p:ph type="body"/>
          </p:nvPr>
        </p:nvSpPr>
        <p:spPr>
          <a:xfrm>
            <a:off x="4668120" y="267444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271" name="PlaceHolder 4"/>
          <p:cNvSpPr>
            <a:spLocks noGrp="1"/>
          </p:cNvSpPr>
          <p:nvPr>
            <p:ph type="body"/>
          </p:nvPr>
        </p:nvSpPr>
        <p:spPr>
          <a:xfrm>
            <a:off x="871560" y="4476960"/>
            <a:ext cx="740880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871560" y="267444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68120" y="2674440"/>
            <a:ext cx="3615480" cy="3451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871560" y="447696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273" name="PlaceHolder 2"/>
          <p:cNvSpPr>
            <a:spLocks noGrp="1"/>
          </p:cNvSpPr>
          <p:nvPr>
            <p:ph type="body"/>
          </p:nvPr>
        </p:nvSpPr>
        <p:spPr>
          <a:xfrm>
            <a:off x="871560" y="2674440"/>
            <a:ext cx="740880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274" name="PlaceHolder 3"/>
          <p:cNvSpPr>
            <a:spLocks noGrp="1"/>
          </p:cNvSpPr>
          <p:nvPr>
            <p:ph type="body"/>
          </p:nvPr>
        </p:nvSpPr>
        <p:spPr>
          <a:xfrm>
            <a:off x="871560" y="4476960"/>
            <a:ext cx="740880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276" name="PlaceHolder 2"/>
          <p:cNvSpPr>
            <a:spLocks noGrp="1"/>
          </p:cNvSpPr>
          <p:nvPr>
            <p:ph type="body"/>
          </p:nvPr>
        </p:nvSpPr>
        <p:spPr>
          <a:xfrm>
            <a:off x="871560" y="267444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277" name="PlaceHolder 3"/>
          <p:cNvSpPr>
            <a:spLocks noGrp="1"/>
          </p:cNvSpPr>
          <p:nvPr>
            <p:ph type="body"/>
          </p:nvPr>
        </p:nvSpPr>
        <p:spPr>
          <a:xfrm>
            <a:off x="4668120" y="267444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278" name="PlaceHolder 4"/>
          <p:cNvSpPr>
            <a:spLocks noGrp="1"/>
          </p:cNvSpPr>
          <p:nvPr>
            <p:ph type="body"/>
          </p:nvPr>
        </p:nvSpPr>
        <p:spPr>
          <a:xfrm>
            <a:off x="871560" y="447696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279" name="PlaceHolder 5"/>
          <p:cNvSpPr>
            <a:spLocks noGrp="1"/>
          </p:cNvSpPr>
          <p:nvPr>
            <p:ph type="body"/>
          </p:nvPr>
        </p:nvSpPr>
        <p:spPr>
          <a:xfrm>
            <a:off x="4668120" y="447696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281" name="PlaceHolder 2"/>
          <p:cNvSpPr>
            <a:spLocks noGrp="1"/>
          </p:cNvSpPr>
          <p:nvPr>
            <p:ph type="body"/>
          </p:nvPr>
        </p:nvSpPr>
        <p:spPr>
          <a:xfrm>
            <a:off x="871560" y="2674440"/>
            <a:ext cx="238536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282" name="PlaceHolder 3"/>
          <p:cNvSpPr>
            <a:spLocks noGrp="1"/>
          </p:cNvSpPr>
          <p:nvPr>
            <p:ph type="body"/>
          </p:nvPr>
        </p:nvSpPr>
        <p:spPr>
          <a:xfrm>
            <a:off x="3376440" y="2674440"/>
            <a:ext cx="238536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283" name="PlaceHolder 4"/>
          <p:cNvSpPr>
            <a:spLocks noGrp="1"/>
          </p:cNvSpPr>
          <p:nvPr>
            <p:ph type="body"/>
          </p:nvPr>
        </p:nvSpPr>
        <p:spPr>
          <a:xfrm>
            <a:off x="5881680" y="2674440"/>
            <a:ext cx="238536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284" name="PlaceHolder 5"/>
          <p:cNvSpPr>
            <a:spLocks noGrp="1"/>
          </p:cNvSpPr>
          <p:nvPr>
            <p:ph type="body"/>
          </p:nvPr>
        </p:nvSpPr>
        <p:spPr>
          <a:xfrm>
            <a:off x="871560" y="4476960"/>
            <a:ext cx="238536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285" name="PlaceHolder 6"/>
          <p:cNvSpPr>
            <a:spLocks noGrp="1"/>
          </p:cNvSpPr>
          <p:nvPr>
            <p:ph type="body"/>
          </p:nvPr>
        </p:nvSpPr>
        <p:spPr>
          <a:xfrm>
            <a:off x="3376440" y="4476960"/>
            <a:ext cx="238536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286" name="PlaceHolder 7"/>
          <p:cNvSpPr>
            <a:spLocks noGrp="1"/>
          </p:cNvSpPr>
          <p:nvPr>
            <p:ph type="body"/>
          </p:nvPr>
        </p:nvSpPr>
        <p:spPr>
          <a:xfrm>
            <a:off x="5881680" y="4476960"/>
            <a:ext cx="238536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7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7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300" name="PlaceHolder 2"/>
          <p:cNvSpPr>
            <a:spLocks noGrp="1"/>
          </p:cNvSpPr>
          <p:nvPr>
            <p:ph type="subTitle"/>
          </p:nvPr>
        </p:nvSpPr>
        <p:spPr>
          <a:xfrm>
            <a:off x="871560" y="2674440"/>
            <a:ext cx="7408800" cy="34513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598"/>
              </a:spcBef>
            </a:pP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7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302" name="PlaceHolder 2"/>
          <p:cNvSpPr>
            <a:spLocks noGrp="1"/>
          </p:cNvSpPr>
          <p:nvPr>
            <p:ph type="body"/>
          </p:nvPr>
        </p:nvSpPr>
        <p:spPr>
          <a:xfrm>
            <a:off x="871560" y="2674440"/>
            <a:ext cx="7408800" cy="3451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7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304" name="PlaceHolder 2"/>
          <p:cNvSpPr>
            <a:spLocks noGrp="1"/>
          </p:cNvSpPr>
          <p:nvPr>
            <p:ph type="body"/>
          </p:nvPr>
        </p:nvSpPr>
        <p:spPr>
          <a:xfrm>
            <a:off x="871560" y="2674440"/>
            <a:ext cx="3615480" cy="3451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305" name="PlaceHolder 3"/>
          <p:cNvSpPr>
            <a:spLocks noGrp="1"/>
          </p:cNvSpPr>
          <p:nvPr>
            <p:ph type="body"/>
          </p:nvPr>
        </p:nvSpPr>
        <p:spPr>
          <a:xfrm>
            <a:off x="4668120" y="2674440"/>
            <a:ext cx="3615480" cy="3451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7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</p:spTree>
  </p:cSld>
</p:sldLayout>
</file>

<file path=ppt/slideLayouts/slideLayout7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PlaceHolder 1"/>
          <p:cNvSpPr>
            <a:spLocks noGrp="1"/>
          </p:cNvSpPr>
          <p:nvPr>
            <p:ph type="subTitle"/>
          </p:nvPr>
        </p:nvSpPr>
        <p:spPr>
          <a:xfrm>
            <a:off x="457200" y="338040"/>
            <a:ext cx="8229600" cy="58086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>
              <a:spcBef>
                <a:spcPts val="598"/>
              </a:spcBef>
            </a:pP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7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309" name="PlaceHolder 2"/>
          <p:cNvSpPr>
            <a:spLocks noGrp="1"/>
          </p:cNvSpPr>
          <p:nvPr>
            <p:ph type="body"/>
          </p:nvPr>
        </p:nvSpPr>
        <p:spPr>
          <a:xfrm>
            <a:off x="871560" y="267444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310" name="PlaceHolder 3"/>
          <p:cNvSpPr>
            <a:spLocks noGrp="1"/>
          </p:cNvSpPr>
          <p:nvPr>
            <p:ph type="body"/>
          </p:nvPr>
        </p:nvSpPr>
        <p:spPr>
          <a:xfrm>
            <a:off x="4668120" y="2674440"/>
            <a:ext cx="3615480" cy="3451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311" name="PlaceHolder 4"/>
          <p:cNvSpPr>
            <a:spLocks noGrp="1"/>
          </p:cNvSpPr>
          <p:nvPr>
            <p:ph type="body"/>
          </p:nvPr>
        </p:nvSpPr>
        <p:spPr>
          <a:xfrm>
            <a:off x="871560" y="447696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871560" y="2674440"/>
            <a:ext cx="3615480" cy="3451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68120" y="267444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668120" y="447696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8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313" name="PlaceHolder 2"/>
          <p:cNvSpPr>
            <a:spLocks noGrp="1"/>
          </p:cNvSpPr>
          <p:nvPr>
            <p:ph type="body"/>
          </p:nvPr>
        </p:nvSpPr>
        <p:spPr>
          <a:xfrm>
            <a:off x="871560" y="2674440"/>
            <a:ext cx="3615480" cy="3451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314" name="PlaceHolder 3"/>
          <p:cNvSpPr>
            <a:spLocks noGrp="1"/>
          </p:cNvSpPr>
          <p:nvPr>
            <p:ph type="body"/>
          </p:nvPr>
        </p:nvSpPr>
        <p:spPr>
          <a:xfrm>
            <a:off x="4668120" y="267444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315" name="PlaceHolder 4"/>
          <p:cNvSpPr>
            <a:spLocks noGrp="1"/>
          </p:cNvSpPr>
          <p:nvPr>
            <p:ph type="body"/>
          </p:nvPr>
        </p:nvSpPr>
        <p:spPr>
          <a:xfrm>
            <a:off x="4668120" y="447696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8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317" name="PlaceHolder 2"/>
          <p:cNvSpPr>
            <a:spLocks noGrp="1"/>
          </p:cNvSpPr>
          <p:nvPr>
            <p:ph type="body"/>
          </p:nvPr>
        </p:nvSpPr>
        <p:spPr>
          <a:xfrm>
            <a:off x="871560" y="267444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318" name="PlaceHolder 3"/>
          <p:cNvSpPr>
            <a:spLocks noGrp="1"/>
          </p:cNvSpPr>
          <p:nvPr>
            <p:ph type="body"/>
          </p:nvPr>
        </p:nvSpPr>
        <p:spPr>
          <a:xfrm>
            <a:off x="4668120" y="267444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319" name="PlaceHolder 4"/>
          <p:cNvSpPr>
            <a:spLocks noGrp="1"/>
          </p:cNvSpPr>
          <p:nvPr>
            <p:ph type="body"/>
          </p:nvPr>
        </p:nvSpPr>
        <p:spPr>
          <a:xfrm>
            <a:off x="871560" y="4476960"/>
            <a:ext cx="740880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8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321" name="PlaceHolder 2"/>
          <p:cNvSpPr>
            <a:spLocks noGrp="1"/>
          </p:cNvSpPr>
          <p:nvPr>
            <p:ph type="body"/>
          </p:nvPr>
        </p:nvSpPr>
        <p:spPr>
          <a:xfrm>
            <a:off x="871560" y="2674440"/>
            <a:ext cx="740880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322" name="PlaceHolder 3"/>
          <p:cNvSpPr>
            <a:spLocks noGrp="1"/>
          </p:cNvSpPr>
          <p:nvPr>
            <p:ph type="body"/>
          </p:nvPr>
        </p:nvSpPr>
        <p:spPr>
          <a:xfrm>
            <a:off x="871560" y="4476960"/>
            <a:ext cx="740880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8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324" name="PlaceHolder 2"/>
          <p:cNvSpPr>
            <a:spLocks noGrp="1"/>
          </p:cNvSpPr>
          <p:nvPr>
            <p:ph type="body"/>
          </p:nvPr>
        </p:nvSpPr>
        <p:spPr>
          <a:xfrm>
            <a:off x="871560" y="267444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325" name="PlaceHolder 3"/>
          <p:cNvSpPr>
            <a:spLocks noGrp="1"/>
          </p:cNvSpPr>
          <p:nvPr>
            <p:ph type="body"/>
          </p:nvPr>
        </p:nvSpPr>
        <p:spPr>
          <a:xfrm>
            <a:off x="4668120" y="267444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326" name="PlaceHolder 4"/>
          <p:cNvSpPr>
            <a:spLocks noGrp="1"/>
          </p:cNvSpPr>
          <p:nvPr>
            <p:ph type="body"/>
          </p:nvPr>
        </p:nvSpPr>
        <p:spPr>
          <a:xfrm>
            <a:off x="871560" y="447696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327" name="PlaceHolder 5"/>
          <p:cNvSpPr>
            <a:spLocks noGrp="1"/>
          </p:cNvSpPr>
          <p:nvPr>
            <p:ph type="body"/>
          </p:nvPr>
        </p:nvSpPr>
        <p:spPr>
          <a:xfrm>
            <a:off x="4668120" y="447696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8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329" name="PlaceHolder 2"/>
          <p:cNvSpPr>
            <a:spLocks noGrp="1"/>
          </p:cNvSpPr>
          <p:nvPr>
            <p:ph type="body"/>
          </p:nvPr>
        </p:nvSpPr>
        <p:spPr>
          <a:xfrm>
            <a:off x="871560" y="2674440"/>
            <a:ext cx="238536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330" name="PlaceHolder 3"/>
          <p:cNvSpPr>
            <a:spLocks noGrp="1"/>
          </p:cNvSpPr>
          <p:nvPr>
            <p:ph type="body"/>
          </p:nvPr>
        </p:nvSpPr>
        <p:spPr>
          <a:xfrm>
            <a:off x="3376440" y="2674440"/>
            <a:ext cx="238536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331" name="PlaceHolder 4"/>
          <p:cNvSpPr>
            <a:spLocks noGrp="1"/>
          </p:cNvSpPr>
          <p:nvPr>
            <p:ph type="body"/>
          </p:nvPr>
        </p:nvSpPr>
        <p:spPr>
          <a:xfrm>
            <a:off x="5881680" y="2674440"/>
            <a:ext cx="238536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332" name="PlaceHolder 5"/>
          <p:cNvSpPr>
            <a:spLocks noGrp="1"/>
          </p:cNvSpPr>
          <p:nvPr>
            <p:ph type="body"/>
          </p:nvPr>
        </p:nvSpPr>
        <p:spPr>
          <a:xfrm>
            <a:off x="871560" y="4476960"/>
            <a:ext cx="238536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333" name="PlaceHolder 6"/>
          <p:cNvSpPr>
            <a:spLocks noGrp="1"/>
          </p:cNvSpPr>
          <p:nvPr>
            <p:ph type="body"/>
          </p:nvPr>
        </p:nvSpPr>
        <p:spPr>
          <a:xfrm>
            <a:off x="3376440" y="4476960"/>
            <a:ext cx="238536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334" name="PlaceHolder 7"/>
          <p:cNvSpPr>
            <a:spLocks noGrp="1"/>
          </p:cNvSpPr>
          <p:nvPr>
            <p:ph type="body"/>
          </p:nvPr>
        </p:nvSpPr>
        <p:spPr>
          <a:xfrm>
            <a:off x="5881680" y="4476960"/>
            <a:ext cx="238536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spAutoFit/>
          </a:bodyPr>
          <a:p>
            <a:pPr algn="ctr"/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71560" y="267444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68120" y="2674440"/>
            <a:ext cx="361548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71560" y="4476960"/>
            <a:ext cx="7408800" cy="16459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3" Type="http://schemas.openxmlformats.org/officeDocument/2006/relationships/slideLayout" Target="../slideLayouts/slideLayout62.xml"/><Relationship Id="rId4" Type="http://schemas.openxmlformats.org/officeDocument/2006/relationships/slideLayout" Target="../slideLayouts/slideLayout63.xml"/><Relationship Id="rId5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6.xml"/><Relationship Id="rId8" Type="http://schemas.openxmlformats.org/officeDocument/2006/relationships/slideLayout" Target="../slideLayouts/slideLayout67.xml"/><Relationship Id="rId9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2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3.xml"/><Relationship Id="rId3" Type="http://schemas.openxmlformats.org/officeDocument/2006/relationships/slideLayout" Target="../slideLayouts/slideLayout74.xml"/><Relationship Id="rId4" Type="http://schemas.openxmlformats.org/officeDocument/2006/relationships/slideLayout" Target="../slideLayouts/slideLayout75.xml"/><Relationship Id="rId5" Type="http://schemas.openxmlformats.org/officeDocument/2006/relationships/slideLayout" Target="../slideLayouts/slideLayout76.xml"/><Relationship Id="rId6" Type="http://schemas.openxmlformats.org/officeDocument/2006/relationships/slideLayout" Target="../slideLayouts/slideLayout77.xml"/><Relationship Id="rId7" Type="http://schemas.openxmlformats.org/officeDocument/2006/relationships/slideLayout" Target="../slideLayouts/slideLayout78.xml"/><Relationship Id="rId8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0.xml"/><Relationship Id="rId10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2.xml"/><Relationship Id="rId12" Type="http://schemas.openxmlformats.org/officeDocument/2006/relationships/slideLayout" Target="../slideLayouts/slideLayout83.xml"/><Relationship Id="rId13" Type="http://schemas.openxmlformats.org/officeDocument/2006/relationships/slideLayout" Target="../slideLayouts/slideLayout8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228600" y="228600"/>
            <a:ext cx="8696160" cy="2468520"/>
          </a:xfrm>
          <a:custGeom>
            <a:avLst/>
            <a:gdLst/>
            <a:ahLst/>
            <a:rect l="0" t="0" r="r" b="b"/>
            <a:pathLst>
              <a:path w="24157" h="6859">
                <a:moveTo>
                  <a:pt x="230" y="0"/>
                </a:moveTo>
                <a:cubicBezTo>
                  <a:pt x="115" y="0"/>
                  <a:pt x="0" y="115"/>
                  <a:pt x="0" y="230"/>
                </a:cubicBezTo>
                <a:lnTo>
                  <a:pt x="0" y="6627"/>
                </a:lnTo>
                <a:cubicBezTo>
                  <a:pt x="0" y="6742"/>
                  <a:pt x="115" y="6858"/>
                  <a:pt x="230" y="6858"/>
                </a:cubicBezTo>
                <a:lnTo>
                  <a:pt x="23926" y="6858"/>
                </a:lnTo>
                <a:cubicBezTo>
                  <a:pt x="24041" y="6858"/>
                  <a:pt x="24156" y="6742"/>
                  <a:pt x="24156" y="6627"/>
                </a:cubicBezTo>
                <a:lnTo>
                  <a:pt x="24156" y="230"/>
                </a:lnTo>
                <a:cubicBezTo>
                  <a:pt x="24156" y="115"/>
                  <a:pt x="24041" y="0"/>
                  <a:pt x="23926" y="0"/>
                </a:cubicBezTo>
                <a:lnTo>
                  <a:pt x="230" y="0"/>
                </a:lnTo>
              </a:path>
            </a:pathLst>
          </a:custGeom>
          <a:gradFill rotWithShape="0"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1" name="Group 2"/>
          <p:cNvGrpSpPr/>
          <p:nvPr/>
        </p:nvGrpSpPr>
        <p:grpSpPr>
          <a:xfrm>
            <a:off x="210960" y="1679400"/>
            <a:ext cx="8723520" cy="1330560"/>
            <a:chOff x="210960" y="1679400"/>
            <a:chExt cx="8723520" cy="1330560"/>
          </a:xfrm>
        </p:grpSpPr>
        <p:sp>
          <p:nvSpPr>
            <p:cNvPr id="2" name="CustomShape 3"/>
            <p:cNvSpPr/>
            <p:nvPr/>
          </p:nvSpPr>
          <p:spPr>
            <a:xfrm>
              <a:off x="6046920" y="1824480"/>
              <a:ext cx="2876400" cy="714240"/>
            </a:xfrm>
            <a:custGeom>
              <a:avLst/>
              <a:gdLst/>
              <a:ah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3" name="CustomShape 4"/>
            <p:cNvSpPr/>
            <p:nvPr/>
          </p:nvSpPr>
          <p:spPr>
            <a:xfrm>
              <a:off x="2618640" y="1695960"/>
              <a:ext cx="5544720" cy="850680"/>
            </a:xfrm>
            <a:custGeom>
              <a:avLst/>
              <a:gdLst/>
              <a:ah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" name="CustomShape 5"/>
            <p:cNvSpPr/>
            <p:nvPr/>
          </p:nvSpPr>
          <p:spPr>
            <a:xfrm>
              <a:off x="2828160" y="1708200"/>
              <a:ext cx="5468040" cy="774720"/>
            </a:xfrm>
            <a:custGeom>
              <a:avLst/>
              <a:gdLst/>
              <a:ah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>
              <a:solidFill>
                <a:srgbClr val="ffffff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" name="CustomShape 6"/>
            <p:cNvSpPr/>
            <p:nvPr/>
          </p:nvSpPr>
          <p:spPr>
            <a:xfrm>
              <a:off x="5608800" y="1694880"/>
              <a:ext cx="3308040" cy="651960"/>
            </a:xfrm>
            <a:custGeom>
              <a:avLst/>
              <a:gdLst/>
              <a:ah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>
              <a:solidFill>
                <a:srgbClr val="ffffff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210960" y="1679400"/>
              <a:ext cx="8723520" cy="1330560"/>
            </a:xfrm>
            <a:custGeom>
              <a:avLst/>
              <a:gdLst/>
              <a:ah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7" name="PlaceHolder 8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/>
            <a:r>
              <a:rPr b="0" lang="en-US" sz="4400" spc="-1" strike="noStrike">
                <a:solidFill>
                  <a:srgbClr val="ffffff"/>
                </a:solidFill>
                <a:latin typeface="Candara"/>
              </a:rPr>
              <a:t>Click to edit the title text format</a:t>
            </a:r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dt"/>
          </p:nvPr>
        </p:nvSpPr>
        <p:spPr>
          <a:xfrm>
            <a:off x="5163840" y="6249960"/>
            <a:ext cx="3786120" cy="36504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r"/>
            <a:r>
              <a:rPr b="0" lang="ru-RU" sz="1000" spc="-1" strike="noStrike">
                <a:solidFill>
                  <a:srgbClr val="073e87"/>
                </a:solidFill>
                <a:latin typeface="Times New Roman"/>
              </a:rPr>
              <a:t>&lt;date/time&gt;</a:t>
            </a:r>
            <a:endParaRPr b="0" lang="en-US" sz="1000" spc="-1" strike="noStrike">
              <a:latin typeface="Times New Roman"/>
            </a:endParaRPr>
          </a:p>
        </p:txBody>
      </p:sp>
      <p:sp>
        <p:nvSpPr>
          <p:cNvPr id="9" name="PlaceHolder 10"/>
          <p:cNvSpPr>
            <a:spLocks noGrp="1"/>
          </p:cNvSpPr>
          <p:nvPr>
            <p:ph type="ftr"/>
          </p:nvPr>
        </p:nvSpPr>
        <p:spPr>
          <a:xfrm>
            <a:off x="193320" y="6249960"/>
            <a:ext cx="3786120" cy="36504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/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11"/>
          <p:cNvSpPr>
            <a:spLocks noGrp="1"/>
          </p:cNvSpPr>
          <p:nvPr>
            <p:ph type="sldNum"/>
          </p:nvPr>
        </p:nvSpPr>
        <p:spPr>
          <a:xfrm>
            <a:off x="3990960" y="6249960"/>
            <a:ext cx="1162080" cy="36504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/>
            <a:fld id="{54382054-394D-4466-856D-BAF17C34936C}" type="slidenum">
              <a:rPr b="0" lang="ru-RU" sz="1000" spc="-1" strike="noStrike">
                <a:solidFill>
                  <a:srgbClr val="073e87"/>
                </a:solidFill>
                <a:latin typeface="Times New Roman"/>
              </a:rPr>
              <a:t>&lt;number&gt;</a:t>
            </a:fld>
            <a:endParaRPr b="0" lang="en-US" sz="1000" spc="-1" strike="noStrike">
              <a:latin typeface="Times New Roman"/>
            </a:endParaRPr>
          </a:p>
        </p:txBody>
      </p:sp>
      <p:sp>
        <p:nvSpPr>
          <p:cNvPr id="11" name="PlaceHolder 12"/>
          <p:cNvSpPr>
            <a:spLocks noGrp="1"/>
          </p:cNvSpPr>
          <p:nvPr>
            <p:ph type="body"/>
          </p:nvPr>
        </p:nvSpPr>
        <p:spPr>
          <a:xfrm>
            <a:off x="871560" y="2674440"/>
            <a:ext cx="7408800" cy="3451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272880" indent="-272880">
              <a:spcBef>
                <a:spcPts val="598"/>
              </a:spcBef>
              <a:buClr>
                <a:srgbClr val="31b6fd"/>
              </a:buClr>
              <a:buFont typeface="Symbol" charset="2"/>
              <a:buChar char=""/>
            </a:pPr>
            <a:r>
              <a:rPr b="0" lang="en-US" sz="2400" spc="-1" strike="noStrike">
                <a:solidFill>
                  <a:srgbClr val="073e87"/>
                </a:solidFill>
                <a:latin typeface="Candara"/>
              </a:rPr>
              <a:t>Click to edit the outline text format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  <a:p>
            <a:pPr lvl="1" marL="576000" indent="-272880">
              <a:spcBef>
                <a:spcPts val="598"/>
              </a:spcBef>
              <a:buClr>
                <a:srgbClr val="31b6fd"/>
              </a:buClr>
              <a:buFont typeface="Symbol" charset="2"/>
              <a:buChar char=""/>
            </a:pPr>
            <a:r>
              <a:rPr b="0" lang="en-US" sz="2400" spc="-1" strike="noStrike">
                <a:solidFill>
                  <a:srgbClr val="073e87"/>
                </a:solidFill>
                <a:latin typeface="Candara"/>
              </a:rPr>
              <a:t>Second Outline Level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  <a:p>
            <a:pPr lvl="2" marL="855360" indent="-228600">
              <a:spcBef>
                <a:spcPts val="598"/>
              </a:spcBef>
              <a:buClr>
                <a:srgbClr val="31b6fd"/>
              </a:buClr>
              <a:buFont typeface="Symbol" charset="2"/>
              <a:buChar char=""/>
            </a:pPr>
            <a:r>
              <a:rPr b="0" lang="en-US" sz="2400" spc="-1" strike="noStrike">
                <a:solidFill>
                  <a:srgbClr val="073e87"/>
                </a:solidFill>
                <a:latin typeface="Candara"/>
              </a:rPr>
              <a:t>Third Outline Level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  <a:p>
            <a:pPr lvl="3" marL="1143000" indent="-228600">
              <a:spcBef>
                <a:spcPts val="598"/>
              </a:spcBef>
              <a:buClr>
                <a:srgbClr val="31b6fd"/>
              </a:buClr>
              <a:buFont typeface="Symbol" charset="2"/>
              <a:buChar char=""/>
            </a:pPr>
            <a:r>
              <a:rPr b="0" lang="en-US" sz="2400" spc="-1" strike="noStrike">
                <a:solidFill>
                  <a:srgbClr val="073e87"/>
                </a:solidFill>
                <a:latin typeface="Candara"/>
              </a:rPr>
              <a:t>Fourth Outline Level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  <a:p>
            <a:pPr lvl="4" marL="1461960" indent="-228600">
              <a:spcBef>
                <a:spcPts val="598"/>
              </a:spcBef>
              <a:buClr>
                <a:srgbClr val="31b6fd"/>
              </a:buClr>
              <a:buFont typeface="Symbol" charset="2"/>
              <a:buChar char=""/>
            </a:pPr>
            <a:r>
              <a:rPr b="0" lang="en-US" sz="2400" spc="-1" strike="noStrike">
                <a:solidFill>
                  <a:srgbClr val="073e87"/>
                </a:solidFill>
                <a:latin typeface="Candara"/>
              </a:rPr>
              <a:t>Fifth Outline Level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  <a:p>
            <a:pPr lvl="5" marL="1461960" indent="-228600">
              <a:spcBef>
                <a:spcPts val="598"/>
              </a:spcBef>
              <a:buClr>
                <a:srgbClr val="31b6fd"/>
              </a:buClr>
              <a:buFont typeface="Symbol" charset="2"/>
              <a:buChar char=""/>
            </a:pPr>
            <a:r>
              <a:rPr b="0" lang="en-US" sz="2400" spc="-1" strike="noStrike">
                <a:solidFill>
                  <a:srgbClr val="073e87"/>
                </a:solidFill>
                <a:latin typeface="Candara"/>
              </a:rPr>
              <a:t>Sixth Outline Level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  <a:p>
            <a:pPr lvl="6" marL="1461960" indent="-228600">
              <a:spcBef>
                <a:spcPts val="598"/>
              </a:spcBef>
              <a:buClr>
                <a:srgbClr val="31b6fd"/>
              </a:buClr>
              <a:buFont typeface="Symbol" charset="2"/>
              <a:buChar char=""/>
            </a:pPr>
            <a:r>
              <a:rPr b="0" lang="en-US" sz="2400" spc="-1" strike="noStrike">
                <a:solidFill>
                  <a:srgbClr val="073e87"/>
                </a:solidFill>
                <a:latin typeface="Candara"/>
              </a:rPr>
              <a:t>Seventh Outline Level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228600" y="228600"/>
            <a:ext cx="8696160" cy="6035760"/>
          </a:xfrm>
          <a:custGeom>
            <a:avLst/>
            <a:gdLst/>
            <a:ahLst/>
            <a:rect l="0" t="0" r="r" b="b"/>
            <a:pathLst>
              <a:path w="24157" h="16768">
                <a:moveTo>
                  <a:pt x="213" y="0"/>
                </a:moveTo>
                <a:cubicBezTo>
                  <a:pt x="106" y="0"/>
                  <a:pt x="0" y="106"/>
                  <a:pt x="0" y="213"/>
                </a:cubicBezTo>
                <a:lnTo>
                  <a:pt x="0" y="16553"/>
                </a:lnTo>
                <a:cubicBezTo>
                  <a:pt x="0" y="16660"/>
                  <a:pt x="106" y="16767"/>
                  <a:pt x="213" y="16767"/>
                </a:cubicBezTo>
                <a:lnTo>
                  <a:pt x="23943" y="16767"/>
                </a:lnTo>
                <a:cubicBezTo>
                  <a:pt x="24049" y="16767"/>
                  <a:pt x="24156" y="16660"/>
                  <a:pt x="24156" y="16553"/>
                </a:cubicBezTo>
                <a:lnTo>
                  <a:pt x="24156" y="213"/>
                </a:lnTo>
                <a:cubicBezTo>
                  <a:pt x="24156" y="106"/>
                  <a:pt x="24049" y="0"/>
                  <a:pt x="23943" y="0"/>
                </a:cubicBezTo>
                <a:lnTo>
                  <a:pt x="213" y="0"/>
                </a:lnTo>
              </a:path>
            </a:pathLst>
          </a:custGeom>
          <a:gradFill rotWithShape="0"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49" name="Group 2"/>
          <p:cNvGrpSpPr/>
          <p:nvPr/>
        </p:nvGrpSpPr>
        <p:grpSpPr>
          <a:xfrm>
            <a:off x="210960" y="5354640"/>
            <a:ext cx="8723520" cy="1330200"/>
            <a:chOff x="210960" y="5354640"/>
            <a:chExt cx="8723520" cy="1330200"/>
          </a:xfrm>
        </p:grpSpPr>
        <p:sp>
          <p:nvSpPr>
            <p:cNvPr id="50" name="CustomShape 3"/>
            <p:cNvSpPr/>
            <p:nvPr/>
          </p:nvSpPr>
          <p:spPr>
            <a:xfrm>
              <a:off x="6054480" y="5499720"/>
              <a:ext cx="2880000" cy="714240"/>
            </a:xfrm>
            <a:custGeom>
              <a:avLst/>
              <a:gdLst/>
              <a:ah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1" name="CustomShape 4"/>
            <p:cNvSpPr/>
            <p:nvPr/>
          </p:nvSpPr>
          <p:spPr>
            <a:xfrm>
              <a:off x="2621520" y="5371200"/>
              <a:ext cx="5551920" cy="850320"/>
            </a:xfrm>
            <a:custGeom>
              <a:avLst/>
              <a:gdLst/>
              <a:ah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" name="CustomShape 5"/>
            <p:cNvSpPr/>
            <p:nvPr/>
          </p:nvSpPr>
          <p:spPr>
            <a:xfrm>
              <a:off x="2831400" y="5383440"/>
              <a:ext cx="5475240" cy="774360"/>
            </a:xfrm>
            <a:custGeom>
              <a:avLst/>
              <a:gdLst/>
              <a:ah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>
              <a:solidFill>
                <a:srgbClr val="ffffff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3" name="CustomShape 6"/>
            <p:cNvSpPr/>
            <p:nvPr/>
          </p:nvSpPr>
          <p:spPr>
            <a:xfrm>
              <a:off x="5616000" y="5370120"/>
              <a:ext cx="3312360" cy="651600"/>
            </a:xfrm>
            <a:custGeom>
              <a:avLst/>
              <a:gdLst/>
              <a:ah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>
              <a:solidFill>
                <a:srgbClr val="ffffff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" name="CustomShape 7"/>
            <p:cNvSpPr/>
            <p:nvPr/>
          </p:nvSpPr>
          <p:spPr>
            <a:xfrm>
              <a:off x="210960" y="5354640"/>
              <a:ext cx="8723520" cy="1330200"/>
            </a:xfrm>
            <a:custGeom>
              <a:avLst/>
              <a:gdLst/>
              <a:ah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5" name="PlaceHolder 8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/>
            <a:r>
              <a:rPr b="0" lang="en-US" sz="4400" spc="-1" strike="noStrike">
                <a:solidFill>
                  <a:srgbClr val="ffffff"/>
                </a:solidFill>
                <a:latin typeface="Candara"/>
              </a:rPr>
              <a:t>Click to edit the title text format</a:t>
            </a:r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56" name="PlaceHolder 9"/>
          <p:cNvSpPr>
            <a:spLocks noGrp="1"/>
          </p:cNvSpPr>
          <p:nvPr>
            <p:ph type="body"/>
          </p:nvPr>
        </p:nvSpPr>
        <p:spPr>
          <a:xfrm>
            <a:off x="871560" y="2674440"/>
            <a:ext cx="7408800" cy="3451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272880" indent="-272880">
              <a:spcBef>
                <a:spcPts val="598"/>
              </a:spcBef>
              <a:buClr>
                <a:srgbClr val="31b6fd"/>
              </a:buClr>
              <a:buFont typeface="Symbol" charset="2"/>
              <a:buChar char=""/>
            </a:pPr>
            <a:r>
              <a:rPr b="0" lang="en-US" sz="2400" spc="-1" strike="noStrike">
                <a:solidFill>
                  <a:srgbClr val="073e87"/>
                </a:solidFill>
                <a:latin typeface="Candara"/>
              </a:rPr>
              <a:t>Click to edit the outline text format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  <a:p>
            <a:pPr lvl="1" marL="576000" indent="-272880">
              <a:spcBef>
                <a:spcPts val="598"/>
              </a:spcBef>
              <a:buClr>
                <a:srgbClr val="31b6fd"/>
              </a:buClr>
              <a:buFont typeface="Symbol" charset="2"/>
              <a:buChar char=""/>
            </a:pPr>
            <a:r>
              <a:rPr b="0" lang="en-US" sz="2400" spc="-1" strike="noStrike">
                <a:solidFill>
                  <a:srgbClr val="073e87"/>
                </a:solidFill>
                <a:latin typeface="Candara"/>
              </a:rPr>
              <a:t>Second Outline Level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  <a:p>
            <a:pPr lvl="2" marL="855360" indent="-228600">
              <a:spcBef>
                <a:spcPts val="598"/>
              </a:spcBef>
              <a:buClr>
                <a:srgbClr val="31b6fd"/>
              </a:buClr>
              <a:buFont typeface="Symbol" charset="2"/>
              <a:buChar char=""/>
            </a:pPr>
            <a:r>
              <a:rPr b="0" lang="en-US" sz="2400" spc="-1" strike="noStrike">
                <a:solidFill>
                  <a:srgbClr val="073e87"/>
                </a:solidFill>
                <a:latin typeface="Candara"/>
              </a:rPr>
              <a:t>Third Outline Level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  <a:p>
            <a:pPr lvl="3" marL="1143000" indent="-228600">
              <a:spcBef>
                <a:spcPts val="598"/>
              </a:spcBef>
              <a:buClr>
                <a:srgbClr val="31b6fd"/>
              </a:buClr>
              <a:buFont typeface="Symbol" charset="2"/>
              <a:buChar char=""/>
            </a:pPr>
            <a:r>
              <a:rPr b="0" lang="en-US" sz="2400" spc="-1" strike="noStrike">
                <a:solidFill>
                  <a:srgbClr val="073e87"/>
                </a:solidFill>
                <a:latin typeface="Candara"/>
              </a:rPr>
              <a:t>Fourth Outline Level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  <a:p>
            <a:pPr lvl="4" marL="1461960" indent="-228600">
              <a:spcBef>
                <a:spcPts val="598"/>
              </a:spcBef>
              <a:buClr>
                <a:srgbClr val="31b6fd"/>
              </a:buClr>
              <a:buFont typeface="Symbol" charset="2"/>
              <a:buChar char=""/>
            </a:pPr>
            <a:r>
              <a:rPr b="0" lang="en-US" sz="2400" spc="-1" strike="noStrike">
                <a:solidFill>
                  <a:srgbClr val="073e87"/>
                </a:solidFill>
                <a:latin typeface="Candara"/>
              </a:rPr>
              <a:t>Fifth Outline Level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  <a:p>
            <a:pPr lvl="5" marL="1461960" indent="-228600">
              <a:spcBef>
                <a:spcPts val="598"/>
              </a:spcBef>
              <a:buClr>
                <a:srgbClr val="31b6fd"/>
              </a:buClr>
              <a:buFont typeface="Symbol" charset="2"/>
              <a:buChar char=""/>
            </a:pPr>
            <a:r>
              <a:rPr b="0" lang="en-US" sz="2400" spc="-1" strike="noStrike">
                <a:solidFill>
                  <a:srgbClr val="073e87"/>
                </a:solidFill>
                <a:latin typeface="Candara"/>
              </a:rPr>
              <a:t>Sixth Outline Level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  <a:p>
            <a:pPr lvl="6" marL="1461960" indent="-228600">
              <a:spcBef>
                <a:spcPts val="598"/>
              </a:spcBef>
              <a:buClr>
                <a:srgbClr val="31b6fd"/>
              </a:buClr>
              <a:buFont typeface="Symbol" charset="2"/>
              <a:buChar char=""/>
            </a:pPr>
            <a:r>
              <a:rPr b="0" lang="en-US" sz="2400" spc="-1" strike="noStrike">
                <a:solidFill>
                  <a:srgbClr val="073e87"/>
                </a:solidFill>
                <a:latin typeface="Candara"/>
              </a:rPr>
              <a:t>Seventh Outline Level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57" name="PlaceHolder 10"/>
          <p:cNvSpPr>
            <a:spLocks noGrp="1"/>
          </p:cNvSpPr>
          <p:nvPr>
            <p:ph type="dt"/>
          </p:nvPr>
        </p:nvSpPr>
        <p:spPr>
          <a:xfrm>
            <a:off x="5163840" y="6249960"/>
            <a:ext cx="3786120" cy="36504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r"/>
            <a:r>
              <a:rPr b="0" lang="ru-RU" sz="1000" spc="-1" strike="noStrike">
                <a:solidFill>
                  <a:srgbClr val="073e87"/>
                </a:solidFill>
                <a:latin typeface="Times New Roman"/>
              </a:rPr>
              <a:t>&lt;date/time&gt;</a:t>
            </a:r>
            <a:endParaRPr b="0" lang="en-US" sz="1000" spc="-1" strike="noStrike">
              <a:latin typeface="Times New Roman"/>
            </a:endParaRPr>
          </a:p>
        </p:txBody>
      </p:sp>
      <p:sp>
        <p:nvSpPr>
          <p:cNvPr id="58" name="PlaceHolder 11"/>
          <p:cNvSpPr>
            <a:spLocks noGrp="1"/>
          </p:cNvSpPr>
          <p:nvPr>
            <p:ph type="ftr"/>
          </p:nvPr>
        </p:nvSpPr>
        <p:spPr>
          <a:xfrm>
            <a:off x="193320" y="6249960"/>
            <a:ext cx="3786120" cy="36504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/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12"/>
          <p:cNvSpPr>
            <a:spLocks noGrp="1"/>
          </p:cNvSpPr>
          <p:nvPr>
            <p:ph type="sldNum"/>
          </p:nvPr>
        </p:nvSpPr>
        <p:spPr>
          <a:xfrm>
            <a:off x="3990960" y="6249960"/>
            <a:ext cx="1162080" cy="36504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/>
            <a:fld id="{EC31E159-9692-4B4A-A987-385BAA9BE0E6}" type="slidenum">
              <a:rPr b="0" lang="ru-RU" sz="1000" spc="-1" strike="noStrike">
                <a:solidFill>
                  <a:srgbClr val="073e87"/>
                </a:solidFill>
                <a:latin typeface="Times New Roman"/>
              </a:rPr>
              <a:t>&lt;number&gt;</a:t>
            </a:fld>
            <a:endParaRPr b="0" lang="en-US" sz="1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228600" y="228600"/>
            <a:ext cx="8696160" cy="4737240"/>
          </a:xfrm>
          <a:custGeom>
            <a:avLst/>
            <a:gdLst/>
            <a:ahLst/>
            <a:rect l="0" t="0" r="r" b="b"/>
            <a:pathLst>
              <a:path w="24157" h="13161">
                <a:moveTo>
                  <a:pt x="167" y="0"/>
                </a:moveTo>
                <a:cubicBezTo>
                  <a:pt x="83" y="0"/>
                  <a:pt x="0" y="83"/>
                  <a:pt x="0" y="167"/>
                </a:cubicBezTo>
                <a:lnTo>
                  <a:pt x="0" y="12992"/>
                </a:lnTo>
                <a:cubicBezTo>
                  <a:pt x="0" y="13076"/>
                  <a:pt x="83" y="13160"/>
                  <a:pt x="167" y="13160"/>
                </a:cubicBezTo>
                <a:lnTo>
                  <a:pt x="23989" y="13160"/>
                </a:lnTo>
                <a:cubicBezTo>
                  <a:pt x="24072" y="13160"/>
                  <a:pt x="24156" y="13076"/>
                  <a:pt x="24156" y="12992"/>
                </a:cubicBezTo>
                <a:lnTo>
                  <a:pt x="24156" y="167"/>
                </a:lnTo>
                <a:cubicBezTo>
                  <a:pt x="24156" y="83"/>
                  <a:pt x="24072" y="0"/>
                  <a:pt x="23989" y="0"/>
                </a:cubicBezTo>
                <a:lnTo>
                  <a:pt x="167" y="0"/>
                </a:lnTo>
              </a:path>
            </a:pathLst>
          </a:custGeom>
          <a:gradFill rotWithShape="0"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7" name="CustomShape 2"/>
          <p:cNvSpPr/>
          <p:nvPr/>
        </p:nvSpPr>
        <p:spPr>
          <a:xfrm>
            <a:off x="6046920" y="4203720"/>
            <a:ext cx="2876400" cy="714240"/>
          </a:xfrm>
          <a:custGeom>
            <a:avLst/>
            <a:gdLst/>
            <a:ahLst/>
            <a:rect l="l" t="t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rgbClr val="c6e7fc">
              <a:alpha val="29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8" name="CustomShape 3"/>
          <p:cNvSpPr/>
          <p:nvPr/>
        </p:nvSpPr>
        <p:spPr>
          <a:xfrm>
            <a:off x="2619360" y="4075200"/>
            <a:ext cx="5545080" cy="850680"/>
          </a:xfrm>
          <a:custGeom>
            <a:avLst/>
            <a:gdLst/>
            <a:ahLst/>
            <a:rect l="l" t="t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rgbClr val="c6e7fc">
              <a:alpha val="40000"/>
            </a:srgb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9" name="CustomShape 4"/>
          <p:cNvSpPr/>
          <p:nvPr/>
        </p:nvSpPr>
        <p:spPr>
          <a:xfrm>
            <a:off x="2828880" y="4087800"/>
            <a:ext cx="5467320" cy="774720"/>
          </a:xfrm>
          <a:custGeom>
            <a:avLst/>
            <a:gdLst/>
            <a:ahLst/>
            <a:rect l="l" t="t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00" name="CustomShape 5"/>
          <p:cNvSpPr/>
          <p:nvPr/>
        </p:nvSpPr>
        <p:spPr>
          <a:xfrm>
            <a:off x="5610240" y="4073400"/>
            <a:ext cx="3306600" cy="652680"/>
          </a:xfrm>
          <a:custGeom>
            <a:avLst/>
            <a:gdLst/>
            <a:ahLst/>
            <a:rect l="l" t="t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01" name="CustomShape 6"/>
          <p:cNvSpPr/>
          <p:nvPr/>
        </p:nvSpPr>
        <p:spPr>
          <a:xfrm>
            <a:off x="210960" y="4059360"/>
            <a:ext cx="8723520" cy="1328760"/>
          </a:xfrm>
          <a:custGeom>
            <a:avLst/>
            <a:gdLst/>
            <a:ahLst/>
            <a:rect l="l" t="t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2" name="PlaceHolder 7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/>
            <a:r>
              <a:rPr b="0" lang="en-US" sz="4400" spc="-1" strike="noStrike">
                <a:solidFill>
                  <a:srgbClr val="ffffff"/>
                </a:solidFill>
                <a:latin typeface="Candara"/>
              </a:rPr>
              <a:t>Click to edit the title text format</a:t>
            </a:r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103" name="PlaceHolder 8"/>
          <p:cNvSpPr>
            <a:spLocks noGrp="1"/>
          </p:cNvSpPr>
          <p:nvPr>
            <p:ph type="body"/>
          </p:nvPr>
        </p:nvSpPr>
        <p:spPr>
          <a:xfrm>
            <a:off x="871560" y="2674440"/>
            <a:ext cx="7408800" cy="3451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272880" indent="-272880">
              <a:spcBef>
                <a:spcPts val="598"/>
              </a:spcBef>
              <a:buClr>
                <a:srgbClr val="31b6fd"/>
              </a:buClr>
              <a:buFont typeface="Symbol" charset="2"/>
              <a:buChar char=""/>
            </a:pPr>
            <a:r>
              <a:rPr b="0" lang="en-US" sz="2400" spc="-1" strike="noStrike">
                <a:solidFill>
                  <a:srgbClr val="073e87"/>
                </a:solidFill>
                <a:latin typeface="Candara"/>
              </a:rPr>
              <a:t>Click to edit the outline text format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  <a:p>
            <a:pPr lvl="1" marL="576000" indent="-272880">
              <a:spcBef>
                <a:spcPts val="598"/>
              </a:spcBef>
              <a:buClr>
                <a:srgbClr val="31b6fd"/>
              </a:buClr>
              <a:buFont typeface="Symbol" charset="2"/>
              <a:buChar char=""/>
            </a:pPr>
            <a:r>
              <a:rPr b="0" lang="en-US" sz="2400" spc="-1" strike="noStrike">
                <a:solidFill>
                  <a:srgbClr val="073e87"/>
                </a:solidFill>
                <a:latin typeface="Candara"/>
              </a:rPr>
              <a:t>Second Outline Level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  <a:p>
            <a:pPr lvl="2" marL="855360" indent="-228600">
              <a:spcBef>
                <a:spcPts val="598"/>
              </a:spcBef>
              <a:buClr>
                <a:srgbClr val="31b6fd"/>
              </a:buClr>
              <a:buFont typeface="Symbol" charset="2"/>
              <a:buChar char=""/>
            </a:pPr>
            <a:r>
              <a:rPr b="0" lang="en-US" sz="2400" spc="-1" strike="noStrike">
                <a:solidFill>
                  <a:srgbClr val="073e87"/>
                </a:solidFill>
                <a:latin typeface="Candara"/>
              </a:rPr>
              <a:t>Third Outline Level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  <a:p>
            <a:pPr lvl="3" marL="1143000" indent="-228600">
              <a:spcBef>
                <a:spcPts val="598"/>
              </a:spcBef>
              <a:buClr>
                <a:srgbClr val="31b6fd"/>
              </a:buClr>
              <a:buFont typeface="Symbol" charset="2"/>
              <a:buChar char=""/>
            </a:pPr>
            <a:r>
              <a:rPr b="0" lang="en-US" sz="2400" spc="-1" strike="noStrike">
                <a:solidFill>
                  <a:srgbClr val="073e87"/>
                </a:solidFill>
                <a:latin typeface="Candara"/>
              </a:rPr>
              <a:t>Fourth Outline Level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  <a:p>
            <a:pPr lvl="4" marL="1461960" indent="-228600">
              <a:spcBef>
                <a:spcPts val="598"/>
              </a:spcBef>
              <a:buClr>
                <a:srgbClr val="31b6fd"/>
              </a:buClr>
              <a:buFont typeface="Symbol" charset="2"/>
              <a:buChar char=""/>
            </a:pPr>
            <a:r>
              <a:rPr b="0" lang="en-US" sz="2400" spc="-1" strike="noStrike">
                <a:solidFill>
                  <a:srgbClr val="073e87"/>
                </a:solidFill>
                <a:latin typeface="Candara"/>
              </a:rPr>
              <a:t>Fifth Outline Level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  <a:p>
            <a:pPr lvl="5" marL="1461960" indent="-228600">
              <a:spcBef>
                <a:spcPts val="598"/>
              </a:spcBef>
              <a:buClr>
                <a:srgbClr val="31b6fd"/>
              </a:buClr>
              <a:buFont typeface="Symbol" charset="2"/>
              <a:buChar char=""/>
            </a:pPr>
            <a:r>
              <a:rPr b="0" lang="en-US" sz="2400" spc="-1" strike="noStrike">
                <a:solidFill>
                  <a:srgbClr val="073e87"/>
                </a:solidFill>
                <a:latin typeface="Candara"/>
              </a:rPr>
              <a:t>Sixth Outline Level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  <a:p>
            <a:pPr lvl="6" marL="1461960" indent="-228600">
              <a:spcBef>
                <a:spcPts val="598"/>
              </a:spcBef>
              <a:buClr>
                <a:srgbClr val="31b6fd"/>
              </a:buClr>
              <a:buFont typeface="Symbol" charset="2"/>
              <a:buChar char=""/>
            </a:pPr>
            <a:r>
              <a:rPr b="0" lang="en-US" sz="2400" spc="-1" strike="noStrike">
                <a:solidFill>
                  <a:srgbClr val="073e87"/>
                </a:solidFill>
                <a:latin typeface="Candara"/>
              </a:rPr>
              <a:t>Seventh Outline Level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104" name="PlaceHolder 9"/>
          <p:cNvSpPr>
            <a:spLocks noGrp="1"/>
          </p:cNvSpPr>
          <p:nvPr>
            <p:ph type="dt"/>
          </p:nvPr>
        </p:nvSpPr>
        <p:spPr>
          <a:xfrm>
            <a:off x="5163840" y="6249960"/>
            <a:ext cx="3786120" cy="36504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r"/>
            <a:r>
              <a:rPr b="0" lang="ru-RU" sz="1000" spc="-1" strike="noStrike">
                <a:solidFill>
                  <a:srgbClr val="073e87"/>
                </a:solidFill>
                <a:latin typeface="Times New Roman"/>
              </a:rPr>
              <a:t>&lt;date/time&gt;</a:t>
            </a:r>
            <a:endParaRPr b="0" lang="en-US" sz="1000" spc="-1" strike="noStrike">
              <a:latin typeface="Times New Roman"/>
            </a:endParaRPr>
          </a:p>
        </p:txBody>
      </p:sp>
      <p:sp>
        <p:nvSpPr>
          <p:cNvPr id="105" name="PlaceHolder 10"/>
          <p:cNvSpPr>
            <a:spLocks noGrp="1"/>
          </p:cNvSpPr>
          <p:nvPr>
            <p:ph type="ftr"/>
          </p:nvPr>
        </p:nvSpPr>
        <p:spPr>
          <a:xfrm>
            <a:off x="193320" y="6249960"/>
            <a:ext cx="3786120" cy="36504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/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11"/>
          <p:cNvSpPr>
            <a:spLocks noGrp="1"/>
          </p:cNvSpPr>
          <p:nvPr>
            <p:ph type="sldNum"/>
          </p:nvPr>
        </p:nvSpPr>
        <p:spPr>
          <a:xfrm>
            <a:off x="3990960" y="6249960"/>
            <a:ext cx="1162080" cy="36504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/>
            <a:fld id="{5C2D2E4F-DCCD-46A0-8F81-D4DE2F49EE83}" type="slidenum">
              <a:rPr b="0" lang="ru-RU" sz="1000" spc="-1" strike="noStrike">
                <a:solidFill>
                  <a:srgbClr val="073e87"/>
                </a:solidFill>
                <a:latin typeface="Times New Roman"/>
              </a:rPr>
              <a:t>&lt;number&gt;</a:t>
            </a:fld>
            <a:endParaRPr b="0" lang="en-US" sz="1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228600" y="228600"/>
            <a:ext cx="8696160" cy="1427040"/>
          </a:xfrm>
          <a:custGeom>
            <a:avLst/>
            <a:gdLst/>
            <a:ahLst/>
            <a:rect l="0" t="0" r="r" b="b"/>
            <a:pathLst>
              <a:path w="24158" h="3966">
                <a:moveTo>
                  <a:pt x="282" y="0"/>
                </a:moveTo>
                <a:cubicBezTo>
                  <a:pt x="141" y="0"/>
                  <a:pt x="0" y="141"/>
                  <a:pt x="0" y="282"/>
                </a:cubicBezTo>
                <a:lnTo>
                  <a:pt x="0" y="3682"/>
                </a:lnTo>
                <a:cubicBezTo>
                  <a:pt x="0" y="3823"/>
                  <a:pt x="141" y="3965"/>
                  <a:pt x="282" y="3965"/>
                </a:cubicBezTo>
                <a:lnTo>
                  <a:pt x="23874" y="3965"/>
                </a:lnTo>
                <a:cubicBezTo>
                  <a:pt x="24015" y="3965"/>
                  <a:pt x="24157" y="3823"/>
                  <a:pt x="24157" y="3682"/>
                </a:cubicBezTo>
                <a:lnTo>
                  <a:pt x="24157" y="282"/>
                </a:lnTo>
                <a:cubicBezTo>
                  <a:pt x="24157" y="141"/>
                  <a:pt x="24015" y="0"/>
                  <a:pt x="23874" y="0"/>
                </a:cubicBezTo>
                <a:lnTo>
                  <a:pt x="282" y="0"/>
                </a:lnTo>
              </a:path>
            </a:pathLst>
          </a:custGeom>
          <a:gradFill rotWithShape="0"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144" name="Group 2"/>
          <p:cNvGrpSpPr/>
          <p:nvPr/>
        </p:nvGrpSpPr>
        <p:grpSpPr>
          <a:xfrm>
            <a:off x="210960" y="714240"/>
            <a:ext cx="8723520" cy="1330560"/>
            <a:chOff x="210960" y="714240"/>
            <a:chExt cx="8723520" cy="1330560"/>
          </a:xfrm>
        </p:grpSpPr>
        <p:sp>
          <p:nvSpPr>
            <p:cNvPr id="145" name="CustomShape 3"/>
            <p:cNvSpPr/>
            <p:nvPr/>
          </p:nvSpPr>
          <p:spPr>
            <a:xfrm>
              <a:off x="6046920" y="859320"/>
              <a:ext cx="2876400" cy="714240"/>
            </a:xfrm>
            <a:custGeom>
              <a:avLst/>
              <a:gdLst/>
              <a:ah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6" name="CustomShape 4"/>
            <p:cNvSpPr/>
            <p:nvPr/>
          </p:nvSpPr>
          <p:spPr>
            <a:xfrm>
              <a:off x="2618640" y="730800"/>
              <a:ext cx="5544720" cy="850680"/>
            </a:xfrm>
            <a:custGeom>
              <a:avLst/>
              <a:gdLst/>
              <a:ah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7" name="CustomShape 5"/>
            <p:cNvSpPr/>
            <p:nvPr/>
          </p:nvSpPr>
          <p:spPr>
            <a:xfrm>
              <a:off x="2828160" y="743040"/>
              <a:ext cx="5468040" cy="774720"/>
            </a:xfrm>
            <a:custGeom>
              <a:avLst/>
              <a:gdLst/>
              <a:ah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>
              <a:solidFill>
                <a:srgbClr val="ffffff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8" name="CustomShape 6"/>
            <p:cNvSpPr/>
            <p:nvPr/>
          </p:nvSpPr>
          <p:spPr>
            <a:xfrm>
              <a:off x="5608800" y="729720"/>
              <a:ext cx="3308040" cy="651960"/>
            </a:xfrm>
            <a:custGeom>
              <a:avLst/>
              <a:gdLst/>
              <a:ah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>
              <a:solidFill>
                <a:srgbClr val="ffffff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9" name="CustomShape 7"/>
            <p:cNvSpPr/>
            <p:nvPr/>
          </p:nvSpPr>
          <p:spPr>
            <a:xfrm>
              <a:off x="210960" y="714240"/>
              <a:ext cx="8723520" cy="1330560"/>
            </a:xfrm>
            <a:custGeom>
              <a:avLst/>
              <a:gdLst/>
              <a:ah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50" name="PlaceHolder 8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/>
            <a:r>
              <a:rPr b="0" lang="en-US" sz="4400" spc="-1" strike="noStrike">
                <a:solidFill>
                  <a:srgbClr val="ffffff"/>
                </a:solidFill>
                <a:latin typeface="Candara"/>
              </a:rPr>
              <a:t>Click to edit the title text format</a:t>
            </a:r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151" name="PlaceHolder 9"/>
          <p:cNvSpPr>
            <a:spLocks noGrp="1"/>
          </p:cNvSpPr>
          <p:nvPr>
            <p:ph type="body"/>
          </p:nvPr>
        </p:nvSpPr>
        <p:spPr>
          <a:xfrm>
            <a:off x="871560" y="2674440"/>
            <a:ext cx="7408800" cy="3451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272880" indent="-272880">
              <a:spcBef>
                <a:spcPts val="598"/>
              </a:spcBef>
              <a:buClr>
                <a:srgbClr val="31b6fd"/>
              </a:buClr>
              <a:buFont typeface="Symbol" charset="2"/>
              <a:buChar char=""/>
            </a:pPr>
            <a:r>
              <a:rPr b="0" lang="en-US" sz="2400" spc="-1" strike="noStrike">
                <a:solidFill>
                  <a:srgbClr val="073e87"/>
                </a:solidFill>
                <a:latin typeface="Candara"/>
              </a:rPr>
              <a:t>Click to edit the outline text format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  <a:p>
            <a:pPr lvl="1" marL="576000" indent="-272880">
              <a:spcBef>
                <a:spcPts val="598"/>
              </a:spcBef>
              <a:buClr>
                <a:srgbClr val="31b6fd"/>
              </a:buClr>
              <a:buFont typeface="Symbol" charset="2"/>
              <a:buChar char=""/>
            </a:pPr>
            <a:r>
              <a:rPr b="0" lang="en-US" sz="2400" spc="-1" strike="noStrike">
                <a:solidFill>
                  <a:srgbClr val="073e87"/>
                </a:solidFill>
                <a:latin typeface="Candara"/>
              </a:rPr>
              <a:t>Second Outline Level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  <a:p>
            <a:pPr lvl="2" marL="855360" indent="-228600">
              <a:spcBef>
                <a:spcPts val="598"/>
              </a:spcBef>
              <a:buClr>
                <a:srgbClr val="31b6fd"/>
              </a:buClr>
              <a:buFont typeface="Symbol" charset="2"/>
              <a:buChar char=""/>
            </a:pPr>
            <a:r>
              <a:rPr b="0" lang="en-US" sz="2400" spc="-1" strike="noStrike">
                <a:solidFill>
                  <a:srgbClr val="073e87"/>
                </a:solidFill>
                <a:latin typeface="Candara"/>
              </a:rPr>
              <a:t>Third Outline Level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  <a:p>
            <a:pPr lvl="3" marL="1143000" indent="-228600">
              <a:spcBef>
                <a:spcPts val="598"/>
              </a:spcBef>
              <a:buClr>
                <a:srgbClr val="31b6fd"/>
              </a:buClr>
              <a:buFont typeface="Symbol" charset="2"/>
              <a:buChar char=""/>
            </a:pPr>
            <a:r>
              <a:rPr b="0" lang="en-US" sz="2400" spc="-1" strike="noStrike">
                <a:solidFill>
                  <a:srgbClr val="073e87"/>
                </a:solidFill>
                <a:latin typeface="Candara"/>
              </a:rPr>
              <a:t>Fourth Outline Level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  <a:p>
            <a:pPr lvl="4" marL="1461960" indent="-228600">
              <a:spcBef>
                <a:spcPts val="598"/>
              </a:spcBef>
              <a:buClr>
                <a:srgbClr val="31b6fd"/>
              </a:buClr>
              <a:buFont typeface="Symbol" charset="2"/>
              <a:buChar char=""/>
            </a:pPr>
            <a:r>
              <a:rPr b="0" lang="en-US" sz="2400" spc="-1" strike="noStrike">
                <a:solidFill>
                  <a:srgbClr val="073e87"/>
                </a:solidFill>
                <a:latin typeface="Candara"/>
              </a:rPr>
              <a:t>Fifth Outline Level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  <a:p>
            <a:pPr lvl="5" marL="1461960" indent="-228600">
              <a:spcBef>
                <a:spcPts val="598"/>
              </a:spcBef>
              <a:buClr>
                <a:srgbClr val="31b6fd"/>
              </a:buClr>
              <a:buFont typeface="Symbol" charset="2"/>
              <a:buChar char=""/>
            </a:pPr>
            <a:r>
              <a:rPr b="0" lang="en-US" sz="2400" spc="-1" strike="noStrike">
                <a:solidFill>
                  <a:srgbClr val="073e87"/>
                </a:solidFill>
                <a:latin typeface="Candara"/>
              </a:rPr>
              <a:t>Sixth Outline Level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  <a:p>
            <a:pPr lvl="6" marL="1461960" indent="-228600">
              <a:spcBef>
                <a:spcPts val="598"/>
              </a:spcBef>
              <a:buClr>
                <a:srgbClr val="31b6fd"/>
              </a:buClr>
              <a:buFont typeface="Symbol" charset="2"/>
              <a:buChar char=""/>
            </a:pPr>
            <a:r>
              <a:rPr b="0" lang="en-US" sz="2400" spc="-1" strike="noStrike">
                <a:solidFill>
                  <a:srgbClr val="073e87"/>
                </a:solidFill>
                <a:latin typeface="Candara"/>
              </a:rPr>
              <a:t>Seventh Outline Level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152" name="PlaceHolder 10"/>
          <p:cNvSpPr>
            <a:spLocks noGrp="1"/>
          </p:cNvSpPr>
          <p:nvPr>
            <p:ph type="dt"/>
          </p:nvPr>
        </p:nvSpPr>
        <p:spPr>
          <a:xfrm>
            <a:off x="5163840" y="6249960"/>
            <a:ext cx="3786120" cy="36504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r"/>
            <a:r>
              <a:rPr b="0" lang="ru-RU" sz="1000" spc="-1" strike="noStrike">
                <a:solidFill>
                  <a:srgbClr val="073e87"/>
                </a:solidFill>
                <a:latin typeface="Times New Roman"/>
              </a:rPr>
              <a:t>&lt;date/time&gt;</a:t>
            </a:r>
            <a:endParaRPr b="0" lang="en-US" sz="1000" spc="-1" strike="noStrike">
              <a:latin typeface="Times New Roman"/>
            </a:endParaRPr>
          </a:p>
        </p:txBody>
      </p:sp>
      <p:sp>
        <p:nvSpPr>
          <p:cNvPr id="153" name="PlaceHolder 11"/>
          <p:cNvSpPr>
            <a:spLocks noGrp="1"/>
          </p:cNvSpPr>
          <p:nvPr>
            <p:ph type="ftr"/>
          </p:nvPr>
        </p:nvSpPr>
        <p:spPr>
          <a:xfrm>
            <a:off x="193320" y="6249960"/>
            <a:ext cx="3786120" cy="36504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/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12"/>
          <p:cNvSpPr>
            <a:spLocks noGrp="1"/>
          </p:cNvSpPr>
          <p:nvPr>
            <p:ph type="sldNum"/>
          </p:nvPr>
        </p:nvSpPr>
        <p:spPr>
          <a:xfrm>
            <a:off x="3990960" y="6249960"/>
            <a:ext cx="1162080" cy="36504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/>
            <a:fld id="{A816F644-0D92-4825-9B15-F43DBC235A7B}" type="slidenum">
              <a:rPr b="0" lang="ru-RU" sz="1000" spc="-1" strike="noStrike">
                <a:solidFill>
                  <a:srgbClr val="073e87"/>
                </a:solidFill>
                <a:latin typeface="Times New Roman"/>
              </a:rPr>
              <a:t>&lt;number&gt;</a:t>
            </a:fld>
            <a:endParaRPr b="0" lang="en-US" sz="1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228600" y="228600"/>
            <a:ext cx="8696160" cy="1427040"/>
          </a:xfrm>
          <a:custGeom>
            <a:avLst/>
            <a:gdLst/>
            <a:ahLst/>
            <a:rect l="0" t="0" r="r" b="b"/>
            <a:pathLst>
              <a:path w="24158" h="3966">
                <a:moveTo>
                  <a:pt x="282" y="0"/>
                </a:moveTo>
                <a:cubicBezTo>
                  <a:pt x="141" y="0"/>
                  <a:pt x="0" y="141"/>
                  <a:pt x="0" y="282"/>
                </a:cubicBezTo>
                <a:lnTo>
                  <a:pt x="0" y="3682"/>
                </a:lnTo>
                <a:cubicBezTo>
                  <a:pt x="0" y="3823"/>
                  <a:pt x="141" y="3965"/>
                  <a:pt x="282" y="3965"/>
                </a:cubicBezTo>
                <a:lnTo>
                  <a:pt x="23874" y="3965"/>
                </a:lnTo>
                <a:cubicBezTo>
                  <a:pt x="24015" y="3965"/>
                  <a:pt x="24157" y="3823"/>
                  <a:pt x="24157" y="3682"/>
                </a:cubicBezTo>
                <a:lnTo>
                  <a:pt x="24157" y="282"/>
                </a:lnTo>
                <a:cubicBezTo>
                  <a:pt x="24157" y="141"/>
                  <a:pt x="24015" y="0"/>
                  <a:pt x="23874" y="0"/>
                </a:cubicBezTo>
                <a:lnTo>
                  <a:pt x="282" y="0"/>
                </a:lnTo>
              </a:path>
            </a:pathLst>
          </a:custGeom>
          <a:gradFill rotWithShape="0"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192" name="Group 2"/>
          <p:cNvGrpSpPr/>
          <p:nvPr/>
        </p:nvGrpSpPr>
        <p:grpSpPr>
          <a:xfrm>
            <a:off x="210960" y="714240"/>
            <a:ext cx="8723520" cy="1332000"/>
            <a:chOff x="210960" y="714240"/>
            <a:chExt cx="8723520" cy="1332000"/>
          </a:xfrm>
        </p:grpSpPr>
        <p:sp>
          <p:nvSpPr>
            <p:cNvPr id="193" name="CustomShape 3"/>
            <p:cNvSpPr/>
            <p:nvPr/>
          </p:nvSpPr>
          <p:spPr>
            <a:xfrm>
              <a:off x="6054480" y="859320"/>
              <a:ext cx="2880000" cy="715320"/>
            </a:xfrm>
            <a:custGeom>
              <a:avLst/>
              <a:gdLst/>
              <a:ah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4" name="CustomShape 4"/>
            <p:cNvSpPr/>
            <p:nvPr/>
          </p:nvSpPr>
          <p:spPr>
            <a:xfrm>
              <a:off x="2621520" y="730800"/>
              <a:ext cx="5551920" cy="851400"/>
            </a:xfrm>
            <a:custGeom>
              <a:avLst/>
              <a:gdLst/>
              <a:ah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5" name="CustomShape 5"/>
            <p:cNvSpPr/>
            <p:nvPr/>
          </p:nvSpPr>
          <p:spPr>
            <a:xfrm>
              <a:off x="2831400" y="743040"/>
              <a:ext cx="5475240" cy="775440"/>
            </a:xfrm>
            <a:custGeom>
              <a:avLst/>
              <a:gdLst/>
              <a:ah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>
              <a:solidFill>
                <a:srgbClr val="ffffff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6" name="CustomShape 6"/>
            <p:cNvSpPr/>
            <p:nvPr/>
          </p:nvSpPr>
          <p:spPr>
            <a:xfrm>
              <a:off x="5616000" y="729720"/>
              <a:ext cx="3312360" cy="652680"/>
            </a:xfrm>
            <a:custGeom>
              <a:avLst/>
              <a:gdLst/>
              <a:ah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>
              <a:solidFill>
                <a:srgbClr val="ffffff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7" name="CustomShape 7"/>
            <p:cNvSpPr/>
            <p:nvPr/>
          </p:nvSpPr>
          <p:spPr>
            <a:xfrm>
              <a:off x="210960" y="714240"/>
              <a:ext cx="8723520" cy="1332000"/>
            </a:xfrm>
            <a:custGeom>
              <a:avLst/>
              <a:gdLst/>
              <a:ah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98" name="PlaceHolder 8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/>
            <a:r>
              <a:rPr b="0" lang="en-US" sz="4400" spc="-1" strike="noStrike">
                <a:solidFill>
                  <a:srgbClr val="ffffff"/>
                </a:solidFill>
                <a:latin typeface="Candara"/>
              </a:rPr>
              <a:t>Click to edit the title text format</a:t>
            </a:r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199" name="PlaceHolder 9"/>
          <p:cNvSpPr>
            <a:spLocks noGrp="1"/>
          </p:cNvSpPr>
          <p:nvPr>
            <p:ph type="body"/>
          </p:nvPr>
        </p:nvSpPr>
        <p:spPr>
          <a:xfrm>
            <a:off x="871560" y="2674440"/>
            <a:ext cx="7408800" cy="3451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272880" indent="-272880">
              <a:spcBef>
                <a:spcPts val="598"/>
              </a:spcBef>
              <a:buClr>
                <a:srgbClr val="31b6fd"/>
              </a:buClr>
              <a:buFont typeface="Symbol" charset="2"/>
              <a:buChar char=""/>
            </a:pPr>
            <a:r>
              <a:rPr b="0" lang="en-US" sz="2400" spc="-1" strike="noStrike">
                <a:solidFill>
                  <a:srgbClr val="073e87"/>
                </a:solidFill>
                <a:latin typeface="Candara"/>
              </a:rPr>
              <a:t>Click to edit the outline text format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  <a:p>
            <a:pPr lvl="1" marL="576000" indent="-272880">
              <a:spcBef>
                <a:spcPts val="598"/>
              </a:spcBef>
              <a:buClr>
                <a:srgbClr val="31b6fd"/>
              </a:buClr>
              <a:buFont typeface="Symbol" charset="2"/>
              <a:buChar char=""/>
            </a:pPr>
            <a:r>
              <a:rPr b="0" lang="en-US" sz="2400" spc="-1" strike="noStrike">
                <a:solidFill>
                  <a:srgbClr val="073e87"/>
                </a:solidFill>
                <a:latin typeface="Candara"/>
              </a:rPr>
              <a:t>Second Outline Level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  <a:p>
            <a:pPr lvl="2" marL="855360" indent="-228600">
              <a:spcBef>
                <a:spcPts val="598"/>
              </a:spcBef>
              <a:buClr>
                <a:srgbClr val="31b6fd"/>
              </a:buClr>
              <a:buFont typeface="Symbol" charset="2"/>
              <a:buChar char=""/>
            </a:pPr>
            <a:r>
              <a:rPr b="0" lang="en-US" sz="2400" spc="-1" strike="noStrike">
                <a:solidFill>
                  <a:srgbClr val="073e87"/>
                </a:solidFill>
                <a:latin typeface="Candara"/>
              </a:rPr>
              <a:t>Third Outline Level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  <a:p>
            <a:pPr lvl="3" marL="1143000" indent="-228600">
              <a:spcBef>
                <a:spcPts val="598"/>
              </a:spcBef>
              <a:buClr>
                <a:srgbClr val="31b6fd"/>
              </a:buClr>
              <a:buFont typeface="Symbol" charset="2"/>
              <a:buChar char=""/>
            </a:pPr>
            <a:r>
              <a:rPr b="0" lang="en-US" sz="2400" spc="-1" strike="noStrike">
                <a:solidFill>
                  <a:srgbClr val="073e87"/>
                </a:solidFill>
                <a:latin typeface="Candara"/>
              </a:rPr>
              <a:t>Fourth Outline Level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  <a:p>
            <a:pPr lvl="4" marL="1461960" indent="-228600">
              <a:spcBef>
                <a:spcPts val="598"/>
              </a:spcBef>
              <a:buClr>
                <a:srgbClr val="31b6fd"/>
              </a:buClr>
              <a:buFont typeface="Symbol" charset="2"/>
              <a:buChar char=""/>
            </a:pPr>
            <a:r>
              <a:rPr b="0" lang="en-US" sz="2400" spc="-1" strike="noStrike">
                <a:solidFill>
                  <a:srgbClr val="073e87"/>
                </a:solidFill>
                <a:latin typeface="Candara"/>
              </a:rPr>
              <a:t>Fifth Outline Level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  <a:p>
            <a:pPr lvl="5" marL="1461960" indent="-228600">
              <a:spcBef>
                <a:spcPts val="598"/>
              </a:spcBef>
              <a:buClr>
                <a:srgbClr val="31b6fd"/>
              </a:buClr>
              <a:buFont typeface="Symbol" charset="2"/>
              <a:buChar char=""/>
            </a:pPr>
            <a:r>
              <a:rPr b="0" lang="en-US" sz="2400" spc="-1" strike="noStrike">
                <a:solidFill>
                  <a:srgbClr val="073e87"/>
                </a:solidFill>
                <a:latin typeface="Candara"/>
              </a:rPr>
              <a:t>Sixth Outline Level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  <a:p>
            <a:pPr lvl="6" marL="1461960" indent="-228600">
              <a:spcBef>
                <a:spcPts val="598"/>
              </a:spcBef>
              <a:buClr>
                <a:srgbClr val="31b6fd"/>
              </a:buClr>
              <a:buFont typeface="Symbol" charset="2"/>
              <a:buChar char=""/>
            </a:pPr>
            <a:r>
              <a:rPr b="0" lang="en-US" sz="2400" spc="-1" strike="noStrike">
                <a:solidFill>
                  <a:srgbClr val="073e87"/>
                </a:solidFill>
                <a:latin typeface="Candara"/>
              </a:rPr>
              <a:t>Seventh Outline Level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200" name="PlaceHolder 10"/>
          <p:cNvSpPr>
            <a:spLocks noGrp="1"/>
          </p:cNvSpPr>
          <p:nvPr>
            <p:ph type="dt"/>
          </p:nvPr>
        </p:nvSpPr>
        <p:spPr>
          <a:xfrm>
            <a:off x="5163840" y="6249960"/>
            <a:ext cx="3786120" cy="36504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r"/>
            <a:r>
              <a:rPr b="0" lang="ru-RU" sz="1000" spc="-1" strike="noStrike">
                <a:solidFill>
                  <a:srgbClr val="073e87"/>
                </a:solidFill>
                <a:latin typeface="Times New Roman"/>
              </a:rPr>
              <a:t>&lt;date/time&gt;</a:t>
            </a:r>
            <a:endParaRPr b="0" lang="en-US" sz="1000" spc="-1" strike="noStrike">
              <a:latin typeface="Times New Roman"/>
            </a:endParaRPr>
          </a:p>
        </p:txBody>
      </p:sp>
      <p:sp>
        <p:nvSpPr>
          <p:cNvPr id="201" name="PlaceHolder 11"/>
          <p:cNvSpPr>
            <a:spLocks noGrp="1"/>
          </p:cNvSpPr>
          <p:nvPr>
            <p:ph type="ftr"/>
          </p:nvPr>
        </p:nvSpPr>
        <p:spPr>
          <a:xfrm>
            <a:off x="193320" y="6249960"/>
            <a:ext cx="3786120" cy="36504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/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PlaceHolder 12"/>
          <p:cNvSpPr>
            <a:spLocks noGrp="1"/>
          </p:cNvSpPr>
          <p:nvPr>
            <p:ph type="sldNum"/>
          </p:nvPr>
        </p:nvSpPr>
        <p:spPr>
          <a:xfrm>
            <a:off x="3990960" y="6249960"/>
            <a:ext cx="1162080" cy="36504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/>
            <a:fld id="{47373818-6DAD-4DCF-BE37-A08653E4F5C9}" type="slidenum">
              <a:rPr b="0" lang="ru-RU" sz="1000" spc="-1" strike="noStrike">
                <a:solidFill>
                  <a:srgbClr val="073e87"/>
                </a:solidFill>
                <a:latin typeface="Times New Roman"/>
              </a:rPr>
              <a:t>&lt;number&gt;</a:t>
            </a:fld>
            <a:endParaRPr b="0" lang="en-US" sz="1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CustomShape 1"/>
          <p:cNvSpPr/>
          <p:nvPr/>
        </p:nvSpPr>
        <p:spPr>
          <a:xfrm>
            <a:off x="228600" y="228600"/>
            <a:ext cx="8696160" cy="6035760"/>
          </a:xfrm>
          <a:custGeom>
            <a:avLst/>
            <a:gdLst/>
            <a:ahLst/>
            <a:rect l="0" t="0" r="r" b="b"/>
            <a:pathLst>
              <a:path w="24157" h="16768">
                <a:moveTo>
                  <a:pt x="213" y="0"/>
                </a:moveTo>
                <a:cubicBezTo>
                  <a:pt x="106" y="0"/>
                  <a:pt x="0" y="106"/>
                  <a:pt x="0" y="213"/>
                </a:cubicBezTo>
                <a:lnTo>
                  <a:pt x="0" y="16553"/>
                </a:lnTo>
                <a:cubicBezTo>
                  <a:pt x="0" y="16660"/>
                  <a:pt x="106" y="16767"/>
                  <a:pt x="213" y="16767"/>
                </a:cubicBezTo>
                <a:lnTo>
                  <a:pt x="23943" y="16767"/>
                </a:lnTo>
                <a:cubicBezTo>
                  <a:pt x="24049" y="16767"/>
                  <a:pt x="24156" y="16660"/>
                  <a:pt x="24156" y="16553"/>
                </a:cubicBezTo>
                <a:lnTo>
                  <a:pt x="24156" y="213"/>
                </a:lnTo>
                <a:cubicBezTo>
                  <a:pt x="24156" y="106"/>
                  <a:pt x="24049" y="0"/>
                  <a:pt x="23943" y="0"/>
                </a:cubicBezTo>
                <a:lnTo>
                  <a:pt x="213" y="0"/>
                </a:lnTo>
              </a:path>
            </a:pathLst>
          </a:custGeom>
          <a:gradFill rotWithShape="0"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240" name="Group 2"/>
          <p:cNvGrpSpPr/>
          <p:nvPr/>
        </p:nvGrpSpPr>
        <p:grpSpPr>
          <a:xfrm>
            <a:off x="210960" y="5354640"/>
            <a:ext cx="8723520" cy="1330200"/>
            <a:chOff x="210960" y="5354640"/>
            <a:chExt cx="8723520" cy="1330200"/>
          </a:xfrm>
        </p:grpSpPr>
        <p:sp>
          <p:nvSpPr>
            <p:cNvPr id="241" name="CustomShape 3"/>
            <p:cNvSpPr/>
            <p:nvPr/>
          </p:nvSpPr>
          <p:spPr>
            <a:xfrm>
              <a:off x="6054480" y="5499720"/>
              <a:ext cx="2880000" cy="714240"/>
            </a:xfrm>
            <a:custGeom>
              <a:avLst/>
              <a:gdLst/>
              <a:ah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2" name="CustomShape 4"/>
            <p:cNvSpPr/>
            <p:nvPr/>
          </p:nvSpPr>
          <p:spPr>
            <a:xfrm>
              <a:off x="2621520" y="5371200"/>
              <a:ext cx="5551920" cy="850320"/>
            </a:xfrm>
            <a:custGeom>
              <a:avLst/>
              <a:gdLst/>
              <a:ah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3" name="CustomShape 5"/>
            <p:cNvSpPr/>
            <p:nvPr/>
          </p:nvSpPr>
          <p:spPr>
            <a:xfrm>
              <a:off x="2831400" y="5383440"/>
              <a:ext cx="5475240" cy="774360"/>
            </a:xfrm>
            <a:custGeom>
              <a:avLst/>
              <a:gdLst/>
              <a:ah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>
              <a:solidFill>
                <a:srgbClr val="ffffff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4" name="CustomShape 6"/>
            <p:cNvSpPr/>
            <p:nvPr/>
          </p:nvSpPr>
          <p:spPr>
            <a:xfrm>
              <a:off x="5616000" y="5370120"/>
              <a:ext cx="3312360" cy="651600"/>
            </a:xfrm>
            <a:custGeom>
              <a:avLst/>
              <a:gdLst/>
              <a:ah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>
              <a:solidFill>
                <a:srgbClr val="ffffff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45" name="CustomShape 7"/>
            <p:cNvSpPr/>
            <p:nvPr/>
          </p:nvSpPr>
          <p:spPr>
            <a:xfrm>
              <a:off x="210960" y="5354640"/>
              <a:ext cx="8723520" cy="1330200"/>
            </a:xfrm>
            <a:custGeom>
              <a:avLst/>
              <a:gdLst/>
              <a:ah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46" name="PlaceHolder 8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/>
            <a:r>
              <a:rPr b="0" lang="en-US" sz="4400" spc="-1" strike="noStrike">
                <a:solidFill>
                  <a:srgbClr val="ffffff"/>
                </a:solidFill>
                <a:latin typeface="Candara"/>
              </a:rPr>
              <a:t>Click to edit the title text format</a:t>
            </a:r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247" name="PlaceHolder 9"/>
          <p:cNvSpPr>
            <a:spLocks noGrp="1"/>
          </p:cNvSpPr>
          <p:nvPr>
            <p:ph type="body"/>
          </p:nvPr>
        </p:nvSpPr>
        <p:spPr>
          <a:xfrm>
            <a:off x="871560" y="2674440"/>
            <a:ext cx="7408800" cy="3451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272880" indent="-272880">
              <a:spcBef>
                <a:spcPts val="598"/>
              </a:spcBef>
              <a:buClr>
                <a:srgbClr val="31b6fd"/>
              </a:buClr>
              <a:buFont typeface="Symbol" charset="2"/>
              <a:buChar char=""/>
            </a:pPr>
            <a:r>
              <a:rPr b="0" lang="en-US" sz="2400" spc="-1" strike="noStrike">
                <a:solidFill>
                  <a:srgbClr val="073e87"/>
                </a:solidFill>
                <a:latin typeface="Candara"/>
              </a:rPr>
              <a:t>Click to edit the outline text format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  <a:p>
            <a:pPr lvl="1" marL="576000" indent="-272880">
              <a:spcBef>
                <a:spcPts val="598"/>
              </a:spcBef>
              <a:buClr>
                <a:srgbClr val="31b6fd"/>
              </a:buClr>
              <a:buFont typeface="Symbol" charset="2"/>
              <a:buChar char=""/>
            </a:pPr>
            <a:r>
              <a:rPr b="0" lang="en-US" sz="2400" spc="-1" strike="noStrike">
                <a:solidFill>
                  <a:srgbClr val="073e87"/>
                </a:solidFill>
                <a:latin typeface="Candara"/>
              </a:rPr>
              <a:t>Second Outline Level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  <a:p>
            <a:pPr lvl="2" marL="855360" indent="-228600">
              <a:spcBef>
                <a:spcPts val="598"/>
              </a:spcBef>
              <a:buClr>
                <a:srgbClr val="31b6fd"/>
              </a:buClr>
              <a:buFont typeface="Symbol" charset="2"/>
              <a:buChar char=""/>
            </a:pPr>
            <a:r>
              <a:rPr b="0" lang="en-US" sz="2400" spc="-1" strike="noStrike">
                <a:solidFill>
                  <a:srgbClr val="073e87"/>
                </a:solidFill>
                <a:latin typeface="Candara"/>
              </a:rPr>
              <a:t>Third Outline Level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  <a:p>
            <a:pPr lvl="3" marL="1143000" indent="-228600">
              <a:spcBef>
                <a:spcPts val="598"/>
              </a:spcBef>
              <a:buClr>
                <a:srgbClr val="31b6fd"/>
              </a:buClr>
              <a:buFont typeface="Symbol" charset="2"/>
              <a:buChar char=""/>
            </a:pPr>
            <a:r>
              <a:rPr b="0" lang="en-US" sz="2400" spc="-1" strike="noStrike">
                <a:solidFill>
                  <a:srgbClr val="073e87"/>
                </a:solidFill>
                <a:latin typeface="Candara"/>
              </a:rPr>
              <a:t>Fourth Outline Level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  <a:p>
            <a:pPr lvl="4" marL="1461960" indent="-228600">
              <a:spcBef>
                <a:spcPts val="598"/>
              </a:spcBef>
              <a:buClr>
                <a:srgbClr val="31b6fd"/>
              </a:buClr>
              <a:buFont typeface="Symbol" charset="2"/>
              <a:buChar char=""/>
            </a:pPr>
            <a:r>
              <a:rPr b="0" lang="en-US" sz="2400" spc="-1" strike="noStrike">
                <a:solidFill>
                  <a:srgbClr val="073e87"/>
                </a:solidFill>
                <a:latin typeface="Candara"/>
              </a:rPr>
              <a:t>Fifth Outline Level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  <a:p>
            <a:pPr lvl="5" marL="1461960" indent="-228600">
              <a:spcBef>
                <a:spcPts val="598"/>
              </a:spcBef>
              <a:buClr>
                <a:srgbClr val="31b6fd"/>
              </a:buClr>
              <a:buFont typeface="Symbol" charset="2"/>
              <a:buChar char=""/>
            </a:pPr>
            <a:r>
              <a:rPr b="0" lang="en-US" sz="2400" spc="-1" strike="noStrike">
                <a:solidFill>
                  <a:srgbClr val="073e87"/>
                </a:solidFill>
                <a:latin typeface="Candara"/>
              </a:rPr>
              <a:t>Sixth Outline Level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  <a:p>
            <a:pPr lvl="6" marL="1461960" indent="-228600">
              <a:spcBef>
                <a:spcPts val="598"/>
              </a:spcBef>
              <a:buClr>
                <a:srgbClr val="31b6fd"/>
              </a:buClr>
              <a:buFont typeface="Symbol" charset="2"/>
              <a:buChar char=""/>
            </a:pPr>
            <a:r>
              <a:rPr b="0" lang="en-US" sz="2400" spc="-1" strike="noStrike">
                <a:solidFill>
                  <a:srgbClr val="073e87"/>
                </a:solidFill>
                <a:latin typeface="Candara"/>
              </a:rPr>
              <a:t>Seventh Outline Level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248" name="PlaceHolder 10"/>
          <p:cNvSpPr>
            <a:spLocks noGrp="1"/>
          </p:cNvSpPr>
          <p:nvPr>
            <p:ph type="dt"/>
          </p:nvPr>
        </p:nvSpPr>
        <p:spPr>
          <a:xfrm>
            <a:off x="5163840" y="6249960"/>
            <a:ext cx="3786120" cy="36504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r"/>
            <a:r>
              <a:rPr b="0" lang="ru-RU" sz="1000" spc="-1" strike="noStrike">
                <a:solidFill>
                  <a:srgbClr val="073e87"/>
                </a:solidFill>
                <a:latin typeface="Times New Roman"/>
              </a:rPr>
              <a:t>&lt;date/time&gt;</a:t>
            </a:r>
            <a:endParaRPr b="0" lang="en-US" sz="1000" spc="-1" strike="noStrike">
              <a:latin typeface="Times New Roman"/>
            </a:endParaRPr>
          </a:p>
        </p:txBody>
      </p:sp>
      <p:sp>
        <p:nvSpPr>
          <p:cNvPr id="249" name="PlaceHolder 11"/>
          <p:cNvSpPr>
            <a:spLocks noGrp="1"/>
          </p:cNvSpPr>
          <p:nvPr>
            <p:ph type="ftr"/>
          </p:nvPr>
        </p:nvSpPr>
        <p:spPr>
          <a:xfrm>
            <a:off x="193320" y="6249960"/>
            <a:ext cx="3786120" cy="36504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/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0" name="PlaceHolder 12"/>
          <p:cNvSpPr>
            <a:spLocks noGrp="1"/>
          </p:cNvSpPr>
          <p:nvPr>
            <p:ph type="sldNum"/>
          </p:nvPr>
        </p:nvSpPr>
        <p:spPr>
          <a:xfrm>
            <a:off x="3990960" y="6249960"/>
            <a:ext cx="1162080" cy="36504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/>
            <a:fld id="{E39E69EE-85AE-422E-B368-EF81A88A1828}" type="slidenum">
              <a:rPr b="0" lang="ru-RU" sz="1000" spc="-1" strike="noStrike">
                <a:solidFill>
                  <a:srgbClr val="073e87"/>
                </a:solidFill>
                <a:latin typeface="Times New Roman"/>
              </a:rPr>
              <a:t>&lt;number&gt;</a:t>
            </a:fld>
            <a:endParaRPr b="0" lang="en-US" sz="1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CustomShape 1"/>
          <p:cNvSpPr/>
          <p:nvPr/>
        </p:nvSpPr>
        <p:spPr>
          <a:xfrm>
            <a:off x="228600" y="228600"/>
            <a:ext cx="8696160" cy="1427040"/>
          </a:xfrm>
          <a:custGeom>
            <a:avLst/>
            <a:gdLst/>
            <a:ahLst/>
            <a:rect l="0" t="0" r="r" b="b"/>
            <a:pathLst>
              <a:path w="24158" h="3966">
                <a:moveTo>
                  <a:pt x="282" y="0"/>
                </a:moveTo>
                <a:cubicBezTo>
                  <a:pt x="141" y="0"/>
                  <a:pt x="0" y="141"/>
                  <a:pt x="0" y="282"/>
                </a:cubicBezTo>
                <a:lnTo>
                  <a:pt x="0" y="3682"/>
                </a:lnTo>
                <a:cubicBezTo>
                  <a:pt x="0" y="3823"/>
                  <a:pt x="141" y="3965"/>
                  <a:pt x="282" y="3965"/>
                </a:cubicBezTo>
                <a:lnTo>
                  <a:pt x="23874" y="3965"/>
                </a:lnTo>
                <a:cubicBezTo>
                  <a:pt x="24015" y="3965"/>
                  <a:pt x="24157" y="3823"/>
                  <a:pt x="24157" y="3682"/>
                </a:cubicBezTo>
                <a:lnTo>
                  <a:pt x="24157" y="282"/>
                </a:lnTo>
                <a:cubicBezTo>
                  <a:pt x="24157" y="141"/>
                  <a:pt x="24015" y="0"/>
                  <a:pt x="23874" y="0"/>
                </a:cubicBezTo>
                <a:lnTo>
                  <a:pt x="282" y="0"/>
                </a:lnTo>
              </a:path>
            </a:pathLst>
          </a:custGeom>
          <a:gradFill rotWithShape="0">
            <a:gsLst>
              <a:gs pos="0">
                <a:srgbClr val="0293e0"/>
              </a:gs>
              <a:gs pos="100000">
                <a:srgbClr val="83d3fe"/>
              </a:gs>
            </a:gsLst>
            <a:lin ang="5400000"/>
          </a:gradFill>
          <a:ln>
            <a:noFill/>
          </a:ln>
        </p:spPr>
        <p:style>
          <a:lnRef idx="0"/>
          <a:fillRef idx="0"/>
          <a:effectRef idx="0"/>
          <a:fontRef idx="minor"/>
        </p:style>
      </p:sp>
      <p:grpSp>
        <p:nvGrpSpPr>
          <p:cNvPr id="288" name="Group 2"/>
          <p:cNvGrpSpPr/>
          <p:nvPr/>
        </p:nvGrpSpPr>
        <p:grpSpPr>
          <a:xfrm>
            <a:off x="210960" y="714240"/>
            <a:ext cx="8723520" cy="1332000"/>
            <a:chOff x="210960" y="714240"/>
            <a:chExt cx="8723520" cy="1332000"/>
          </a:xfrm>
        </p:grpSpPr>
        <p:sp>
          <p:nvSpPr>
            <p:cNvPr id="289" name="CustomShape 3"/>
            <p:cNvSpPr/>
            <p:nvPr/>
          </p:nvSpPr>
          <p:spPr>
            <a:xfrm>
              <a:off x="6054480" y="859320"/>
              <a:ext cx="2880000" cy="715320"/>
            </a:xfrm>
            <a:custGeom>
              <a:avLst/>
              <a:gdLst/>
              <a:ahLst/>
              <a:rect l="l" t="t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rgbClr val="c6e7fc">
                <a:alpha val="29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0" name="CustomShape 4"/>
            <p:cNvSpPr/>
            <p:nvPr/>
          </p:nvSpPr>
          <p:spPr>
            <a:xfrm>
              <a:off x="2621520" y="730800"/>
              <a:ext cx="5551920" cy="851400"/>
            </a:xfrm>
            <a:custGeom>
              <a:avLst/>
              <a:gdLst/>
              <a:ahLst/>
              <a:rect l="l" t="t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rgbClr val="c6e7fc">
                <a:alpha val="40000"/>
              </a:srgbClr>
            </a:solidFill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1" name="CustomShape 5"/>
            <p:cNvSpPr/>
            <p:nvPr/>
          </p:nvSpPr>
          <p:spPr>
            <a:xfrm>
              <a:off x="2831400" y="743040"/>
              <a:ext cx="5475240" cy="775440"/>
            </a:xfrm>
            <a:custGeom>
              <a:avLst/>
              <a:gdLst/>
              <a:ahLst/>
              <a:rect l="l" t="t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>
              <a:solidFill>
                <a:srgbClr val="ffffff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2" name="CustomShape 6"/>
            <p:cNvSpPr/>
            <p:nvPr/>
          </p:nvSpPr>
          <p:spPr>
            <a:xfrm>
              <a:off x="5616000" y="729720"/>
              <a:ext cx="3312360" cy="652680"/>
            </a:xfrm>
            <a:custGeom>
              <a:avLst/>
              <a:gdLst/>
              <a:ahLst/>
              <a:rect l="l" t="t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>
              <a:solidFill>
                <a:srgbClr val="ffffff"/>
              </a:solidFill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93" name="CustomShape 7"/>
            <p:cNvSpPr/>
            <p:nvPr/>
          </p:nvSpPr>
          <p:spPr>
            <a:xfrm>
              <a:off x="210960" y="714240"/>
              <a:ext cx="8723520" cy="1332000"/>
            </a:xfrm>
            <a:custGeom>
              <a:avLst/>
              <a:gdLst/>
              <a:ahLst/>
              <a:rect l="l" t="t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94" name="PlaceHolder 8"/>
          <p:cNvSpPr>
            <a:spLocks noGrp="1"/>
          </p:cNvSpPr>
          <p:nvPr>
            <p:ph type="title"/>
          </p:nvPr>
        </p:nvSpPr>
        <p:spPr>
          <a:xfrm>
            <a:off x="457200" y="338040"/>
            <a:ext cx="8229600" cy="125280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/>
            <a:r>
              <a:rPr b="0" lang="en-US" sz="4400" spc="-1" strike="noStrike">
                <a:solidFill>
                  <a:srgbClr val="ffffff"/>
                </a:solidFill>
                <a:latin typeface="Candara"/>
              </a:rPr>
              <a:t>Click to edit the title text format</a:t>
            </a:r>
            <a:endParaRPr b="0" lang="en-US" sz="44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295" name="PlaceHolder 9"/>
          <p:cNvSpPr>
            <a:spLocks noGrp="1"/>
          </p:cNvSpPr>
          <p:nvPr>
            <p:ph type="body"/>
          </p:nvPr>
        </p:nvSpPr>
        <p:spPr>
          <a:xfrm>
            <a:off x="871560" y="2674440"/>
            <a:ext cx="7408800" cy="3451320"/>
          </a:xfrm>
          <a:prstGeom prst="rect">
            <a:avLst/>
          </a:prstGeom>
        </p:spPr>
        <p:txBody>
          <a:bodyPr lIns="90000" rIns="90000" tIns="46800" bIns="46800">
            <a:normAutofit/>
          </a:bodyPr>
          <a:p>
            <a:pPr marL="272880" indent="-272880">
              <a:spcBef>
                <a:spcPts val="598"/>
              </a:spcBef>
              <a:buClr>
                <a:srgbClr val="31b6fd"/>
              </a:buClr>
              <a:buFont typeface="Symbol" charset="2"/>
              <a:buChar char=""/>
            </a:pPr>
            <a:r>
              <a:rPr b="0" lang="en-US" sz="2400" spc="-1" strike="noStrike">
                <a:solidFill>
                  <a:srgbClr val="073e87"/>
                </a:solidFill>
                <a:latin typeface="Candara"/>
              </a:rPr>
              <a:t>Click to edit the outline text format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  <a:p>
            <a:pPr lvl="1" marL="576000" indent="-272880">
              <a:spcBef>
                <a:spcPts val="598"/>
              </a:spcBef>
              <a:buClr>
                <a:srgbClr val="31b6fd"/>
              </a:buClr>
              <a:buFont typeface="Symbol" charset="2"/>
              <a:buChar char=""/>
            </a:pPr>
            <a:r>
              <a:rPr b="0" lang="en-US" sz="2400" spc="-1" strike="noStrike">
                <a:solidFill>
                  <a:srgbClr val="073e87"/>
                </a:solidFill>
                <a:latin typeface="Candara"/>
              </a:rPr>
              <a:t>Second Outline Level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  <a:p>
            <a:pPr lvl="2" marL="855360" indent="-228600">
              <a:spcBef>
                <a:spcPts val="598"/>
              </a:spcBef>
              <a:buClr>
                <a:srgbClr val="31b6fd"/>
              </a:buClr>
              <a:buFont typeface="Symbol" charset="2"/>
              <a:buChar char=""/>
            </a:pPr>
            <a:r>
              <a:rPr b="0" lang="en-US" sz="2400" spc="-1" strike="noStrike">
                <a:solidFill>
                  <a:srgbClr val="073e87"/>
                </a:solidFill>
                <a:latin typeface="Candara"/>
              </a:rPr>
              <a:t>Third Outline Level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  <a:p>
            <a:pPr lvl="3" marL="1143000" indent="-228600">
              <a:spcBef>
                <a:spcPts val="598"/>
              </a:spcBef>
              <a:buClr>
                <a:srgbClr val="31b6fd"/>
              </a:buClr>
              <a:buFont typeface="Symbol" charset="2"/>
              <a:buChar char=""/>
            </a:pPr>
            <a:r>
              <a:rPr b="0" lang="en-US" sz="2400" spc="-1" strike="noStrike">
                <a:solidFill>
                  <a:srgbClr val="073e87"/>
                </a:solidFill>
                <a:latin typeface="Candara"/>
              </a:rPr>
              <a:t>Fourth Outline Level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  <a:p>
            <a:pPr lvl="4" marL="1461960" indent="-228600">
              <a:spcBef>
                <a:spcPts val="598"/>
              </a:spcBef>
              <a:buClr>
                <a:srgbClr val="31b6fd"/>
              </a:buClr>
              <a:buFont typeface="Symbol" charset="2"/>
              <a:buChar char=""/>
            </a:pPr>
            <a:r>
              <a:rPr b="0" lang="en-US" sz="2400" spc="-1" strike="noStrike">
                <a:solidFill>
                  <a:srgbClr val="073e87"/>
                </a:solidFill>
                <a:latin typeface="Candara"/>
              </a:rPr>
              <a:t>Fifth Outline Level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  <a:p>
            <a:pPr lvl="5" marL="1461960" indent="-228600">
              <a:spcBef>
                <a:spcPts val="598"/>
              </a:spcBef>
              <a:buClr>
                <a:srgbClr val="31b6fd"/>
              </a:buClr>
              <a:buFont typeface="Symbol" charset="2"/>
              <a:buChar char=""/>
            </a:pPr>
            <a:r>
              <a:rPr b="0" lang="en-US" sz="2400" spc="-1" strike="noStrike">
                <a:solidFill>
                  <a:srgbClr val="073e87"/>
                </a:solidFill>
                <a:latin typeface="Candara"/>
              </a:rPr>
              <a:t>Sixth Outline Level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  <a:p>
            <a:pPr lvl="6" marL="1461960" indent="-228600">
              <a:spcBef>
                <a:spcPts val="598"/>
              </a:spcBef>
              <a:buClr>
                <a:srgbClr val="31b6fd"/>
              </a:buClr>
              <a:buFont typeface="Symbol" charset="2"/>
              <a:buChar char=""/>
            </a:pPr>
            <a:r>
              <a:rPr b="0" lang="en-US" sz="2400" spc="-1" strike="noStrike">
                <a:solidFill>
                  <a:srgbClr val="073e87"/>
                </a:solidFill>
                <a:latin typeface="Candara"/>
              </a:rPr>
              <a:t>Seventh Outline Level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  <p:sp>
        <p:nvSpPr>
          <p:cNvPr id="296" name="PlaceHolder 10"/>
          <p:cNvSpPr>
            <a:spLocks noGrp="1"/>
          </p:cNvSpPr>
          <p:nvPr>
            <p:ph type="dt"/>
          </p:nvPr>
        </p:nvSpPr>
        <p:spPr>
          <a:xfrm>
            <a:off x="5163840" y="6249960"/>
            <a:ext cx="3786120" cy="36504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r"/>
            <a:r>
              <a:rPr b="0" lang="ru-RU" sz="1000" spc="-1" strike="noStrike">
                <a:solidFill>
                  <a:srgbClr val="073e87"/>
                </a:solidFill>
                <a:latin typeface="Times New Roman"/>
              </a:rPr>
              <a:t>&lt;date/time&gt;</a:t>
            </a:r>
            <a:endParaRPr b="0" lang="en-US" sz="1000" spc="-1" strike="noStrike">
              <a:latin typeface="Times New Roman"/>
            </a:endParaRPr>
          </a:p>
        </p:txBody>
      </p:sp>
      <p:sp>
        <p:nvSpPr>
          <p:cNvPr id="297" name="PlaceHolder 11"/>
          <p:cNvSpPr>
            <a:spLocks noGrp="1"/>
          </p:cNvSpPr>
          <p:nvPr>
            <p:ph type="ftr"/>
          </p:nvPr>
        </p:nvSpPr>
        <p:spPr>
          <a:xfrm>
            <a:off x="193320" y="6249960"/>
            <a:ext cx="3786120" cy="36504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/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8" name="PlaceHolder 12"/>
          <p:cNvSpPr>
            <a:spLocks noGrp="1"/>
          </p:cNvSpPr>
          <p:nvPr>
            <p:ph type="sldNum"/>
          </p:nvPr>
        </p:nvSpPr>
        <p:spPr>
          <a:xfrm>
            <a:off x="3990960" y="6249960"/>
            <a:ext cx="1162080" cy="365040"/>
          </a:xfrm>
          <a:prstGeom prst="rect">
            <a:avLst/>
          </a:prstGeom>
        </p:spPr>
        <p:txBody>
          <a:bodyPr lIns="90000" rIns="90000" tIns="46800" bIns="46800" anchor="ctr">
            <a:noAutofit/>
          </a:bodyPr>
          <a:p>
            <a:pPr algn="ctr"/>
            <a:fld id="{D547AC0C-8769-4341-8AD6-4C126D321EB1}" type="slidenum">
              <a:rPr b="0" lang="ru-RU" sz="1000" spc="-1" strike="noStrike">
                <a:solidFill>
                  <a:srgbClr val="073e87"/>
                </a:solidFill>
                <a:latin typeface="Times New Roman"/>
              </a:rPr>
              <a:t>&lt;number&gt;</a:t>
            </a:fld>
            <a:endParaRPr b="0" lang="en-US" sz="1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TextShape 1"/>
          <p:cNvSpPr txBox="1"/>
          <p:nvPr/>
        </p:nvSpPr>
        <p:spPr>
          <a:xfrm>
            <a:off x="500040" y="642960"/>
            <a:ext cx="8215200" cy="92880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ctr"/>
            <a:r>
              <a:rPr b="0" lang="ru-RU" sz="4000" spc="-1" strike="noStrike">
                <a:solidFill>
                  <a:srgbClr val="ffffff"/>
                </a:solidFill>
                <a:latin typeface="Candara"/>
              </a:rPr>
              <a:t>КОНСУЛЬТАЦИЯ ДЛЯ РОДИТЕЛЕЙ</a:t>
            </a:r>
            <a:endParaRPr b="0" lang="en-US" sz="4000" spc="-1" strike="noStrike">
              <a:solidFill>
                <a:srgbClr val="ffffff"/>
              </a:solidFill>
              <a:latin typeface="Candara"/>
            </a:endParaRPr>
          </a:p>
        </p:txBody>
      </p:sp>
      <p:sp>
        <p:nvSpPr>
          <p:cNvPr id="336" name="TextShape 2"/>
          <p:cNvSpPr txBox="1"/>
          <p:nvPr/>
        </p:nvSpPr>
        <p:spPr>
          <a:xfrm>
            <a:off x="1356840" y="1714320"/>
            <a:ext cx="7102440" cy="51433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p>
            <a:pPr algn="ctr">
              <a:spcBef>
                <a:spcPts val="499"/>
              </a:spcBef>
            </a:pPr>
            <a:r>
              <a:rPr b="0" lang="ru-RU" sz="2000" spc="-1" strike="noStrike">
                <a:solidFill>
                  <a:srgbClr val="000000"/>
                </a:solidFill>
                <a:latin typeface="Candara"/>
              </a:rPr>
              <a:t>Рекомендации по проведению утренней гимнастики дома</a:t>
            </a:r>
            <a:endParaRPr b="0" lang="en-US" sz="2000" spc="-1" strike="noStrike">
              <a:solidFill>
                <a:srgbClr val="073e87"/>
              </a:solidFill>
              <a:latin typeface="Candara"/>
            </a:endParaRPr>
          </a:p>
          <a:p>
            <a:pPr algn="ctr">
              <a:spcBef>
                <a:spcPts val="499"/>
              </a:spcBef>
            </a:pPr>
            <a:endParaRPr b="0" lang="en-US" sz="2000" spc="-1" strike="noStrike">
              <a:solidFill>
                <a:srgbClr val="073e87"/>
              </a:solidFill>
              <a:latin typeface="Candara"/>
            </a:endParaRPr>
          </a:p>
          <a:p>
            <a:pPr algn="ctr">
              <a:spcBef>
                <a:spcPts val="499"/>
              </a:spcBef>
            </a:pPr>
            <a:endParaRPr b="0" lang="en-US" sz="2000" spc="-1" strike="noStrike">
              <a:solidFill>
                <a:srgbClr val="073e87"/>
              </a:solidFill>
              <a:latin typeface="Candara"/>
            </a:endParaRPr>
          </a:p>
          <a:p>
            <a:pPr algn="ctr">
              <a:spcBef>
                <a:spcPts val="499"/>
              </a:spcBef>
            </a:pPr>
            <a:endParaRPr b="0" lang="en-US" sz="2000" spc="-1" strike="noStrike">
              <a:solidFill>
                <a:srgbClr val="073e87"/>
              </a:solidFill>
              <a:latin typeface="Candara"/>
            </a:endParaRPr>
          </a:p>
          <a:p>
            <a:pPr algn="ctr">
              <a:spcBef>
                <a:spcPts val="499"/>
              </a:spcBef>
            </a:pPr>
            <a:endParaRPr b="0" lang="en-US" sz="2000" spc="-1" strike="noStrike">
              <a:solidFill>
                <a:srgbClr val="073e87"/>
              </a:solidFill>
              <a:latin typeface="Candara"/>
            </a:endParaRPr>
          </a:p>
          <a:p>
            <a:pPr algn="ctr">
              <a:spcBef>
                <a:spcPts val="499"/>
              </a:spcBef>
            </a:pPr>
            <a:endParaRPr b="0" lang="en-US" sz="2000" spc="-1" strike="noStrike">
              <a:solidFill>
                <a:srgbClr val="073e87"/>
              </a:solidFill>
              <a:latin typeface="Candara"/>
            </a:endParaRPr>
          </a:p>
          <a:p>
            <a:pPr algn="ctr">
              <a:spcBef>
                <a:spcPts val="499"/>
              </a:spcBef>
            </a:pPr>
            <a:endParaRPr b="0" lang="en-US" sz="2000" spc="-1" strike="noStrike">
              <a:solidFill>
                <a:srgbClr val="073e87"/>
              </a:solidFill>
              <a:latin typeface="Candara"/>
            </a:endParaRPr>
          </a:p>
          <a:p>
            <a:pPr algn="ctr">
              <a:spcBef>
                <a:spcPts val="499"/>
              </a:spcBef>
            </a:pPr>
            <a:endParaRPr b="0" lang="en-US" sz="2000" spc="-1" strike="noStrike">
              <a:solidFill>
                <a:srgbClr val="073e87"/>
              </a:solidFill>
              <a:latin typeface="Candara"/>
            </a:endParaRPr>
          </a:p>
          <a:p>
            <a:pPr algn="ctr">
              <a:spcBef>
                <a:spcPts val="499"/>
              </a:spcBef>
            </a:pPr>
            <a:endParaRPr b="0" lang="en-US" sz="2000" spc="-1" strike="noStrike">
              <a:solidFill>
                <a:srgbClr val="073e87"/>
              </a:solidFill>
              <a:latin typeface="Candara"/>
            </a:endParaRPr>
          </a:p>
          <a:p>
            <a:pPr algn="ctr">
              <a:spcBef>
                <a:spcPts val="499"/>
              </a:spcBef>
            </a:pPr>
            <a:endParaRPr b="0" lang="en-US" sz="2000" spc="-1" strike="noStrike">
              <a:solidFill>
                <a:srgbClr val="073e87"/>
              </a:solidFill>
              <a:latin typeface="Candara"/>
            </a:endParaRPr>
          </a:p>
          <a:p>
            <a:pPr algn="ctr">
              <a:spcBef>
                <a:spcPts val="499"/>
              </a:spcBef>
            </a:pPr>
            <a:endParaRPr b="0" lang="en-US" sz="2000" spc="-1" strike="noStrike">
              <a:solidFill>
                <a:srgbClr val="073e87"/>
              </a:solidFill>
              <a:latin typeface="Candara"/>
            </a:endParaRPr>
          </a:p>
          <a:p>
            <a:pPr algn="r">
              <a:spcBef>
                <a:spcPts val="499"/>
              </a:spcBef>
            </a:pPr>
            <a:r>
              <a:rPr b="0" lang="ru-RU" sz="2000" spc="-1" strike="noStrike">
                <a:solidFill>
                  <a:srgbClr val="000000"/>
                </a:solidFill>
                <a:latin typeface="Candara"/>
              </a:rPr>
              <a:t>Составила старший воспитатель</a:t>
            </a:r>
            <a:endParaRPr b="0" lang="en-US" sz="2000" spc="-1" strike="noStrike">
              <a:solidFill>
                <a:srgbClr val="073e87"/>
              </a:solidFill>
              <a:latin typeface="Candara"/>
            </a:endParaRPr>
          </a:p>
          <a:p>
            <a:pPr algn="r">
              <a:spcBef>
                <a:spcPts val="499"/>
              </a:spcBef>
            </a:pPr>
            <a:r>
              <a:rPr b="0" lang="ru-RU" sz="2000" spc="-1" strike="noStrike">
                <a:solidFill>
                  <a:srgbClr val="000000"/>
                </a:solidFill>
                <a:latin typeface="Candara"/>
              </a:rPr>
              <a:t>Яркина Светлана Александровна</a:t>
            </a:r>
            <a:endParaRPr b="0" lang="en-US" sz="2000" spc="-1" strike="noStrike">
              <a:solidFill>
                <a:srgbClr val="073e87"/>
              </a:solidFill>
              <a:latin typeface="Candara"/>
            </a:endParaRPr>
          </a:p>
        </p:txBody>
      </p:sp>
      <p:pic>
        <p:nvPicPr>
          <p:cNvPr id="337" name="Picture 2" descr="C:\Documents and Settings\Irishka\Desktop\здоровьеберегающие технологии\0009-015-Utrennjaja-gimnastika.png"/>
          <p:cNvPicPr/>
          <p:nvPr/>
        </p:nvPicPr>
        <p:blipFill>
          <a:blip r:embed="rId1"/>
          <a:stretch/>
        </p:blipFill>
        <p:spPr>
          <a:xfrm>
            <a:off x="2771640" y="2133720"/>
            <a:ext cx="3953160" cy="31226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TextShape 1"/>
          <p:cNvSpPr txBox="1"/>
          <p:nvPr/>
        </p:nvSpPr>
        <p:spPr>
          <a:xfrm>
            <a:off x="324000" y="1988640"/>
            <a:ext cx="8501040" cy="56437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/>
            <a:r>
              <a:rPr b="0" lang="ru-RU" sz="2400" spc="-1" strike="noStrike">
                <a:solidFill>
                  <a:srgbClr val="073e87"/>
                </a:solidFill>
                <a:latin typeface="Candara"/>
              </a:rPr>
              <a:t>Каждое упражнение утренней гимнастики проделывают подряд: с четырехлетними детьми -3-6 раз, с пяти-шестилетними – 4-8 раз, с семи-восьмилетними -6-10 раз, с девяти-десятилетними и старше – 6-12 раз. С детьми пяти лет и старше каждый комплекс упражнений выполняют в течение одной недели. 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  <a:p>
            <a:pPr/>
            <a:r>
              <a:rPr b="0" lang="ru-RU" sz="2400" spc="-1" strike="noStrike">
                <a:solidFill>
                  <a:srgbClr val="073e87"/>
                </a:solidFill>
                <a:latin typeface="Candara"/>
              </a:rPr>
              <a:t>В следующую неделю дети проделывают тот же комплекс, но отдельные упражнения усложняются. На следующие две недели дают ребятам новый набор упражнений (в первую неделю — облегченный вариант, во вторую - более сложный и т. д.).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  <a:p>
            <a:pPr indent="450720">
              <a:spcBef>
                <a:spcPts val="598"/>
              </a:spcBef>
              <a:buClr>
                <a:srgbClr val="31b6fd"/>
              </a:buClr>
              <a:buFont typeface="Arial"/>
              <a:buChar char="•"/>
            </a:pP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TextShape 1"/>
          <p:cNvSpPr txBox="1"/>
          <p:nvPr/>
        </p:nvSpPr>
        <p:spPr>
          <a:xfrm>
            <a:off x="357120" y="499680"/>
            <a:ext cx="8429760" cy="6072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/>
            <a:r>
              <a:rPr b="0" lang="ru-RU" sz="2400" spc="-1" strike="noStrike">
                <a:solidFill>
                  <a:srgbClr val="073e87"/>
                </a:solidFill>
                <a:latin typeface="Candara"/>
              </a:rPr>
              <a:t>Проводя занятия с четырехлетними детьми и ребятами пяти-шести лет, не занимавшимися  ранее утренней гимнастикой, первое время не следует точно придерживаться намеченных упражнений.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  <a:p>
            <a:pPr/>
            <a:r>
              <a:rPr b="0" lang="ru-RU" sz="2400" spc="-1" strike="noStrike">
                <a:solidFill>
                  <a:srgbClr val="073e87"/>
                </a:solidFill>
                <a:latin typeface="Candara"/>
              </a:rPr>
              <a:t>Если упражнение не заинтересовывает ребенка и выполняется без удовольствия, то лучше заменить его или уменьшить количество повторений. В течение первого года занятий зарядка должна носить характер игры. В дальнейшем постепенно, на протяжении двух-трех лет игра превращается в настоящую утреннюю гимнастику.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  <a:p>
            <a:pPr indent="450720">
              <a:spcBef>
                <a:spcPts val="598"/>
              </a:spcBef>
              <a:buClr>
                <a:srgbClr val="31b6fd"/>
              </a:buClr>
              <a:buFont typeface="Arial"/>
              <a:buChar char="•"/>
            </a:pP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TextShape 1"/>
          <p:cNvSpPr txBox="1"/>
          <p:nvPr/>
        </p:nvSpPr>
        <p:spPr>
          <a:xfrm>
            <a:off x="468360" y="2133720"/>
            <a:ext cx="8229600" cy="371952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1000"/>
          </a:bodyPr>
          <a:p>
            <a:pPr>
              <a:lnSpc>
                <a:spcPct val="90000"/>
              </a:lnSpc>
            </a:pPr>
            <a:r>
              <a:rPr b="0" lang="ru-RU" sz="2000" spc="-1" strike="noStrike">
                <a:solidFill>
                  <a:srgbClr val="073e87"/>
                </a:solidFill>
                <a:latin typeface="Candara"/>
              </a:rPr>
              <a:t>Гимнастика или зарядка – одна из наиболее распространенных форм применения физкультуры, состоящая из комплекса физических упражнений умеренной нагрузки. Зарядка тонизирует организм, повышая основные процессы жизнедеятельности – кровообращение, обмен веществ, дыхание.</a:t>
            </a:r>
            <a:endParaRPr b="0" lang="en-US" sz="2000" spc="-1" strike="noStrike">
              <a:solidFill>
                <a:srgbClr val="073e87"/>
              </a:solidFill>
              <a:latin typeface="Candara"/>
            </a:endParaRPr>
          </a:p>
          <a:p>
            <a:pPr>
              <a:lnSpc>
                <a:spcPct val="90000"/>
              </a:lnSpc>
            </a:pPr>
            <a:r>
              <a:rPr b="1" lang="ru-RU" sz="2000" spc="-1" strike="noStrike">
                <a:solidFill>
                  <a:srgbClr val="073e87"/>
                </a:solidFill>
                <a:latin typeface="Candara"/>
              </a:rPr>
              <a:t>Утренней гимнастике </a:t>
            </a:r>
            <a:r>
              <a:rPr b="0" lang="ru-RU" sz="2000" spc="-1" strike="noStrike">
                <a:solidFill>
                  <a:srgbClr val="073e87"/>
                </a:solidFill>
                <a:latin typeface="Candara"/>
              </a:rPr>
              <a:t>принадлежит большая воспитательная и оздоровительная роль. Систематические занятия утренней гимнастикой способствуют развитию у ребят правильной осанки, тре­нируют и усиливают деятельность всех органов и систем (сердечно­сосудистой, дыхательной, нервной и т. д.), подготавливают организм ребенка к тем нагрузкам, которые предстоит ему преодолевать в процессе деятельности в течение дня.</a:t>
            </a:r>
            <a:endParaRPr b="0" lang="en-US" sz="20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TextShape 1"/>
          <p:cNvSpPr txBox="1"/>
          <p:nvPr/>
        </p:nvSpPr>
        <p:spPr>
          <a:xfrm>
            <a:off x="500040" y="642960"/>
            <a:ext cx="8229600" cy="557208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77000"/>
          </a:bodyPr>
          <a:p>
            <a:pPr>
              <a:lnSpc>
                <a:spcPct val="110000"/>
              </a:lnSpc>
            </a:pPr>
            <a:r>
              <a:rPr b="0" lang="ru-RU" sz="2400" spc="-1" strike="noStrike">
                <a:solidFill>
                  <a:srgbClr val="073e87"/>
                </a:solidFill>
                <a:latin typeface="Candara"/>
              </a:rPr>
              <a:t>Утренняя гимнастика благотворно действует на центральную нервную систему. Когда ребенок просыпается утром, то клетки коры его головного мозга находятся еще в полузаторможенном состоянии. Это проявляется в сонливости, некоторой скованности движений, иногда в капризах. Недаром существует поговорка - «Встал с левой ноги». 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  <a:p>
            <a:pPr>
              <a:lnSpc>
                <a:spcPct val="110000"/>
              </a:lnSpc>
            </a:pPr>
            <a:r>
              <a:rPr b="0" lang="ru-RU" sz="2400" spc="-1" strike="noStrike">
                <a:solidFill>
                  <a:srgbClr val="073e87"/>
                </a:solidFill>
                <a:latin typeface="Candara"/>
              </a:rPr>
              <a:t>Во время гимнастики в работающих мышцах возникают раздражения, передающиеся по центростремительным путям в головной мозг. Эти нервные импульсы возбуждают жизнедеятельность клеток коры больших полушарий. Поэтому после гимнастики появляется чувство бодрости, повышается работоспособность.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  <a:p>
            <a:pPr>
              <a:spcBef>
                <a:spcPts val="598"/>
              </a:spcBef>
            </a:pP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TextShape 1"/>
          <p:cNvSpPr txBox="1"/>
          <p:nvPr/>
        </p:nvSpPr>
        <p:spPr>
          <a:xfrm>
            <a:off x="468360" y="2204640"/>
            <a:ext cx="8229600" cy="56437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spcBef>
                <a:spcPts val="598"/>
              </a:spcBef>
            </a:pPr>
            <a:r>
              <a:rPr b="0" lang="ru-RU" sz="2400" spc="-1" strike="noStrike">
                <a:solidFill>
                  <a:srgbClr val="073e87"/>
                </a:solidFill>
                <a:latin typeface="Candara"/>
              </a:rPr>
              <a:t>Начинать занятия утренней гимнастикой следует обязательно летом, когда тепло. В это время года ребенок быстрее привыкает к обтираниям тела водой, завершающим зарядку. Закалившись летом, дети с удовольствием выполняют утреннюю гимнастику и холодные обтирания в сумрачные осенние и зимние дни. Если зарядка и обтирания проводятся каждый день без пропусков, то организм ребенка крепнет и становится менее восприимчивым к простудным заболеваниям.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  <a:p>
            <a:pPr indent="450720">
              <a:spcBef>
                <a:spcPts val="598"/>
              </a:spcBef>
              <a:buClr>
                <a:srgbClr val="31b6fd"/>
              </a:buClr>
              <a:buFont typeface="Arial"/>
              <a:buChar char="•"/>
            </a:pP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TextShape 1"/>
          <p:cNvSpPr txBox="1"/>
          <p:nvPr/>
        </p:nvSpPr>
        <p:spPr>
          <a:xfrm>
            <a:off x="357120" y="500040"/>
            <a:ext cx="8501040" cy="5857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spcBef>
                <a:spcPts val="598"/>
              </a:spcBef>
            </a:pPr>
            <a:r>
              <a:rPr b="0" lang="ru-RU" sz="2400" spc="-1" strike="noStrike">
                <a:solidFill>
                  <a:srgbClr val="073e87"/>
                </a:solidFill>
                <a:latin typeface="Candara"/>
              </a:rPr>
              <a:t>Приучать детей к утренней гимнастике надо с четырех лет. Тогда к пяти-шестилетнему возрасту занятия зарядкой войдут в твердо укоренившуюся привычку, а в семь-восемь лет ребенок будет проделывать упражнения самостоятельно, без особого побуждения со стороны взрослых.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  <a:p>
            <a:pPr>
              <a:spcBef>
                <a:spcPts val="598"/>
              </a:spcBef>
            </a:pPr>
            <a:r>
              <a:rPr b="0" lang="ru-RU" sz="2400" spc="-1" strike="noStrike">
                <a:solidFill>
                  <a:srgbClr val="073e87"/>
                </a:solidFill>
                <a:latin typeface="Candara"/>
              </a:rPr>
              <a:t>В зависимости от возраста ребенка изменяется количество и характер упражнений утренней гимнастики. Детям четырех лет достаточно проделывать 4-5 упражнений; пяти-шестилетним – 4-6 упражнений; семи-восьмилетним – 5-7 упражнений; девяти-десятилетним – 6-8 упражнений.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  <a:p>
            <a:pPr>
              <a:spcBef>
                <a:spcPts val="598"/>
              </a:spcBef>
            </a:pP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TextShape 1"/>
          <p:cNvSpPr txBox="1"/>
          <p:nvPr/>
        </p:nvSpPr>
        <p:spPr>
          <a:xfrm>
            <a:off x="395280" y="1483920"/>
            <a:ext cx="8501040" cy="60721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/>
            <a:r>
              <a:rPr b="0" lang="ru-RU" sz="2400" spc="-1" strike="noStrike">
                <a:solidFill>
                  <a:srgbClr val="073e87"/>
                </a:solidFill>
                <a:latin typeface="Candara"/>
              </a:rPr>
              <a:t>Ребенок четырех лет еще не в состоянии выполнять точные изолированные в отдельных суставах движения. Он не может низко наклониться вперед, не сгибая ног в коленях. Так же недоступны ему упражнения с поворотами туловища в положении стоя. Он будет поворачиваться всем телом, сдвигая при этом одну ногу с места.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  <a:p>
            <a:pPr/>
            <a:r>
              <a:rPr b="0" lang="ru-RU" sz="2400" spc="-1" strike="noStrike">
                <a:solidFill>
                  <a:srgbClr val="073e87"/>
                </a:solidFill>
                <a:latin typeface="Candara"/>
              </a:rPr>
              <a:t>Так же недоступны ему упражнения с поворотами туловища в положении стоя. Он будет поворачиваться всем телом, сдвигая при этом одну ногу с места. 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TextShape 1"/>
          <p:cNvSpPr txBox="1"/>
          <p:nvPr/>
        </p:nvSpPr>
        <p:spPr>
          <a:xfrm>
            <a:off x="428760" y="571680"/>
            <a:ext cx="8229600" cy="52862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/>
            <a:r>
              <a:rPr b="0" lang="ru-RU" sz="2400" spc="-1" strike="noStrike">
                <a:solidFill>
                  <a:srgbClr val="073e87"/>
                </a:solidFill>
                <a:latin typeface="Candara"/>
              </a:rPr>
              <a:t>Если ему предложить повернуть голову, то он повернет в ту же сторону и все туловище. Словом, в каждом движении у ребенка участвует все тело. Поэтому не следует предлагать четырехлетним детям такие упражнения, выполняя которые необходимо делать точные движения конечностями, головой, туловищем.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  <a:p>
            <a:pPr/>
            <a:r>
              <a:rPr b="0" i="1" lang="ru-RU" sz="2400" spc="-1" strike="noStrike" u="sng">
                <a:solidFill>
                  <a:srgbClr val="073e87"/>
                </a:solidFill>
                <a:uFillTx/>
                <a:latin typeface="Candara"/>
              </a:rPr>
              <a:t>Упражнения для детей четырех лет должны быть конкретными и образными</a:t>
            </a:r>
            <a:r>
              <a:rPr b="0" lang="ru-RU" sz="2400" spc="-1" strike="noStrike">
                <a:solidFill>
                  <a:srgbClr val="073e87"/>
                </a:solidFill>
                <a:latin typeface="Candara"/>
              </a:rPr>
              <a:t>. 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  <a:p>
            <a:pPr/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TextShape 1"/>
          <p:cNvSpPr txBox="1"/>
          <p:nvPr/>
        </p:nvSpPr>
        <p:spPr>
          <a:xfrm>
            <a:off x="468360" y="1628640"/>
            <a:ext cx="8229600" cy="54295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/>
            <a:r>
              <a:rPr b="0" lang="ru-RU" sz="2400" spc="-1" strike="noStrike">
                <a:solidFill>
                  <a:srgbClr val="073e87"/>
                </a:solidFill>
                <a:latin typeface="Candara"/>
              </a:rPr>
              <a:t>Конкретность упражнений достигается тогда, когда ребенку ставится ясная и доступная его пониманию цель движения.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  <a:p>
            <a:pPr/>
            <a:r>
              <a:rPr b="0" lang="ru-RU" sz="2400" spc="-1" strike="noStrike">
                <a:solidFill>
                  <a:srgbClr val="073e87"/>
                </a:solidFill>
                <a:latin typeface="Candara"/>
              </a:rPr>
              <a:t>«Возьми обеими руками палочку за концы и подними ее к потолку. Теперь положи палочку на землю так, чтобы она не стукнула». «Похлопай в ладоши над головой, а потом по коленям». В таких упражнениях цель движений совершенно конкретна и понятна ребенку. Поэтому он выполняет их легко и охотно.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  <a:p>
            <a:pPr>
              <a:spcBef>
                <a:spcPts val="598"/>
              </a:spcBef>
            </a:pP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TextShape 1"/>
          <p:cNvSpPr txBox="1"/>
          <p:nvPr/>
        </p:nvSpPr>
        <p:spPr>
          <a:xfrm>
            <a:off x="428760" y="357120"/>
            <a:ext cx="8229600" cy="38577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73000"/>
          </a:bodyPr>
          <a:p>
            <a:pPr>
              <a:lnSpc>
                <a:spcPct val="90000"/>
              </a:lnSpc>
              <a:spcBef>
                <a:spcPts val="697"/>
              </a:spcBef>
            </a:pPr>
            <a:r>
              <a:rPr b="0" lang="ru-RU" sz="2800" spc="-1" strike="noStrike">
                <a:solidFill>
                  <a:srgbClr val="073e87"/>
                </a:solidFill>
                <a:latin typeface="Candara"/>
              </a:rPr>
              <a:t>Образным упражнение становится тогда, когда ребенок в своих действиях подражает каким-либо животным, машинам и т. п., хорошо знакомым ему по детским книжкам или личным наблюдениям. «Лети, как самолет»,- и ребенок бежит, вытянув руки в стороны; «Сложись в комочек, как зайчик в клетке»,- и дитя, присев на корточки, наклоняет голову к коленям. Такого рода упражнения наиболее доступны малышам.</a:t>
            </a:r>
            <a:endParaRPr b="0" lang="en-US" sz="2800" spc="-1" strike="noStrike">
              <a:solidFill>
                <a:srgbClr val="073e87"/>
              </a:solidFill>
              <a:latin typeface="Candara"/>
            </a:endParaRPr>
          </a:p>
          <a:p>
            <a:pPr>
              <a:lnSpc>
                <a:spcPct val="90000"/>
              </a:lnSpc>
              <a:spcBef>
                <a:spcPts val="697"/>
              </a:spcBef>
            </a:pPr>
            <a:endParaRPr b="0" lang="en-US" sz="2800" spc="-1" strike="noStrike">
              <a:solidFill>
                <a:srgbClr val="073e87"/>
              </a:solidFill>
              <a:latin typeface="Candara"/>
            </a:endParaRPr>
          </a:p>
        </p:txBody>
      </p:sp>
      <p:pic>
        <p:nvPicPr>
          <p:cNvPr id="345" name="Picture 2" descr="C:\Documents and Settings\Irishka\Desktop\здоровьеберегающие технологии\img009.jpg"/>
          <p:cNvPicPr/>
          <p:nvPr/>
        </p:nvPicPr>
        <p:blipFill>
          <a:blip r:embed="rId1"/>
          <a:stretch/>
        </p:blipFill>
        <p:spPr>
          <a:xfrm>
            <a:off x="3357720" y="4305240"/>
            <a:ext cx="1714320" cy="21337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TextShape 1"/>
          <p:cNvSpPr txBox="1"/>
          <p:nvPr/>
        </p:nvSpPr>
        <p:spPr>
          <a:xfrm>
            <a:off x="468360" y="1856880"/>
            <a:ext cx="8229600" cy="50007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spcBef>
                <a:spcPts val="598"/>
              </a:spcBef>
            </a:pPr>
            <a:r>
              <a:rPr b="0" lang="ru-RU" sz="2400" spc="-1" strike="noStrike">
                <a:solidFill>
                  <a:srgbClr val="073e87"/>
                </a:solidFill>
                <a:latin typeface="Candara"/>
              </a:rPr>
              <a:t>Для детей пяти-шести лет зарядка составляется также из конкретных и образных упражнений. Но понемногу уменьшают количество подражательных движений, больше включают упражнений с предметами (с мячом, скакалкой, гимнастической палкой) и в каждый комплекс зарядки вводят по одному-два упражнения без предметов, отвлеченного характера (поднять ручки вверх пошире и т. п.).</a:t>
            </a: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  <a:p>
            <a:pPr>
              <a:spcBef>
                <a:spcPts val="598"/>
              </a:spcBef>
            </a:pPr>
            <a:endParaRPr b="0" lang="en-US" sz="2400" spc="-1" strike="noStrike">
              <a:solidFill>
                <a:srgbClr val="073e87"/>
              </a:solidFill>
              <a:latin typeface="Candara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Application>LibreOffice/6.1.5.2$Linux_X86_64 LibreOffice_project/10$Build-2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2011-06-20T07:47:05Z</dcterms:created>
  <dc:creator>Irishka</dc:creator>
  <dc:description/>
  <dc:language>en-US</dc:language>
  <cp:lastModifiedBy>Пользователь Windows</cp:lastModifiedBy>
  <dcterms:modified xsi:type="dcterms:W3CDTF">2020-11-16T21:23:57Z</dcterms:modified>
  <cp:revision>9</cp:revision>
  <dc:subject/>
  <dc:title>КОНСУЛЬТАЦИЯ ДЛЯ РОДИТЕЛЕЙ</dc:title>
</cp:coreProperties>
</file>