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_rels/presentation.xml.rels" ContentType="application/vnd.openxmlformats-package.relationships+xml"/>
  <Override PartName="/ppt/media/image9.jpeg" ContentType="image/jpeg"/>
  <Override PartName="/ppt/media/image8.jpeg" ContentType="image/jpeg"/>
  <Override PartName="/ppt/media/image7.jpeg" ContentType="image/jpeg"/>
  <Override PartName="/ppt/media/image6.jpeg" ContentType="image/jpeg"/>
  <Override PartName="/ppt/media/image5.jpeg" ContentType="image/jpeg"/>
  <Override PartName="/ppt/media/image10.jpeg" ContentType="image/jpeg"/>
  <Override PartName="/ppt/media/image4.jpeg" ContentType="image/jpeg"/>
  <Override PartName="/ppt/media/image3.jpeg" ContentType="image/jpeg"/>
  <Override PartName="/ppt/media/image2.jpeg" ContentType="image/jpeg"/>
  <Override PartName="/ppt/media/image1.jpeg" ContentType="image/jpeg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39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_rels/slideLayout144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96.xml.rels" ContentType="application/vnd.openxmlformats-package.relationships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1.xml" ContentType="application/vnd.openxmlformats-officedocument.theme+xml"/>
  <Override PartName="/ppt/theme/theme11.xml" ContentType="application/vnd.openxmlformats-officedocument.theme+xml"/>
  <Override PartName="/ppt/theme/theme3.xml" ContentType="application/vnd.openxmlformats-officedocument.theme+xml"/>
  <Override PartName="/ppt/theme/theme12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2.xml" ContentType="application/vnd.openxmlformats-officedocument.theme+xml"/>
  <Override PartName="/ppt/theme/theme10.xml" ContentType="application/vnd.openxmlformats-officedocument.theme+xml"/>
  <Override PartName="/ppt/slideMasters/_rels/slideMaster12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  <p:sldMasterId id="2147483739" r:id="rId9"/>
    <p:sldMasterId id="2147483752" r:id="rId10"/>
    <p:sldMasterId id="2147483765" r:id="rId11"/>
    <p:sldMasterId id="2147483778" r:id="rId12"/>
    <p:sldMasterId id="2147483791" r:id="rId13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" Target="slides/slide1.xml"/><Relationship Id="rId15" Type="http://schemas.openxmlformats.org/officeDocument/2006/relationships/slide" Target="slides/slide2.xml"/><Relationship Id="rId16" Type="http://schemas.openxmlformats.org/officeDocument/2006/relationships/slide" Target="slides/slide3.xml"/><Relationship Id="rId17" Type="http://schemas.openxmlformats.org/officeDocument/2006/relationships/slide" Target="slides/slide4.xml"/><Relationship Id="rId18" Type="http://schemas.openxmlformats.org/officeDocument/2006/relationships/slide" Target="slides/slide5.xml"/><Relationship Id="rId19" Type="http://schemas.openxmlformats.org/officeDocument/2006/relationships/slide" Target="slides/slide6.xml"/><Relationship Id="rId20" Type="http://schemas.openxmlformats.org/officeDocument/2006/relationships/slide" Target="slides/slide7.xml"/><Relationship Id="rId21" Type="http://schemas.openxmlformats.org/officeDocument/2006/relationships/slide" Target="slides/slide8.xml"/><Relationship Id="rId22" Type="http://schemas.openxmlformats.org/officeDocument/2006/relationships/slide" Target="slides/slide9.xml"/><Relationship Id="rId23" Type="http://schemas.openxmlformats.org/officeDocument/2006/relationships/slide" Target="slides/slide10.xml"/><Relationship Id="rId24" Type="http://schemas.openxmlformats.org/officeDocument/2006/relationships/slide" Target="slides/slide11.xml"/><Relationship Id="rId25" Type="http://schemas.openxmlformats.org/officeDocument/2006/relationships/slide" Target="slides/slide12.xml"/><Relationship Id="rId26" Type="http://schemas.openxmlformats.org/officeDocument/2006/relationships/slide" Target="slides/slide13.xml"/><Relationship Id="rId27" Type="http://schemas.openxmlformats.org/officeDocument/2006/relationships/slide" Target="slides/slide14.xml"/><Relationship Id="rId28" Type="http://schemas.openxmlformats.org/officeDocument/2006/relationships/slide" Target="slides/slide15.xml"/><Relationship Id="rId29" Type="http://schemas.openxmlformats.org/officeDocument/2006/relationships/slide" Target="slides/slide16.xml"/><Relationship Id="rId30" Type="http://schemas.openxmlformats.org/officeDocument/2006/relationships/slide" Target="slides/slide17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2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2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3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4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3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7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38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4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1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4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5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6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4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49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0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1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2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3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2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6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9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3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9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8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8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9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0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1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2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3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4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05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21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2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2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2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3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2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3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6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3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3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4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3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4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48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1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2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3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4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55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71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7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2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6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8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0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9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3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9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98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60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1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2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3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4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5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2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7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8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99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2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3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2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7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8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49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7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78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2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3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4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99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0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01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3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6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37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4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5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4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8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49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0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1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2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70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7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5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89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9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2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7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2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3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4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2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2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0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1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33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4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5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37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8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9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2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7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1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2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3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54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67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7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/>
          </p:cNvSpPr>
          <p:nvPr>
            <p:ph type="subTitle"/>
          </p:nvPr>
        </p:nvSpPr>
        <p:spPr>
          <a:xfrm>
            <a:off x="301320" y="228600"/>
            <a:ext cx="8534520" cy="351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78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80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1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2" name="PlaceHolder 4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5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6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88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89" name="PlaceHolder 3"/>
          <p:cNvSpPr>
            <a:spLocks noGrp="1"/>
          </p:cNvSpPr>
          <p:nvPr>
            <p:ph type="body"/>
          </p:nvPr>
        </p:nvSpPr>
        <p:spPr>
          <a:xfrm>
            <a:off x="301320" y="3925800"/>
            <a:ext cx="853452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2" name="PlaceHolder 3"/>
          <p:cNvSpPr>
            <a:spLocks noGrp="1"/>
          </p:cNvSpPr>
          <p:nvPr>
            <p:ph type="body"/>
          </p:nvPr>
        </p:nvSpPr>
        <p:spPr>
          <a:xfrm>
            <a:off x="4674960" y="152352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3" name="PlaceHolder 4"/>
          <p:cNvSpPr>
            <a:spLocks noGrp="1"/>
          </p:cNvSpPr>
          <p:nvPr>
            <p:ph type="body"/>
          </p:nvPr>
        </p:nvSpPr>
        <p:spPr>
          <a:xfrm>
            <a:off x="30132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4" name="PlaceHolder 5"/>
          <p:cNvSpPr>
            <a:spLocks noGrp="1"/>
          </p:cNvSpPr>
          <p:nvPr>
            <p:ph type="body"/>
          </p:nvPr>
        </p:nvSpPr>
        <p:spPr>
          <a:xfrm>
            <a:off x="4674960" y="3925800"/>
            <a:ext cx="416484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31870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6072480" y="152352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30132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0" name="PlaceHolder 6"/>
          <p:cNvSpPr>
            <a:spLocks noGrp="1"/>
          </p:cNvSpPr>
          <p:nvPr>
            <p:ph type="body"/>
          </p:nvPr>
        </p:nvSpPr>
        <p:spPr>
          <a:xfrm>
            <a:off x="31870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01" name="PlaceHolder 7"/>
          <p:cNvSpPr>
            <a:spLocks noGrp="1"/>
          </p:cNvSpPr>
          <p:nvPr>
            <p:ph type="body"/>
          </p:nvPr>
        </p:nvSpPr>
        <p:spPr>
          <a:xfrm>
            <a:off x="6072480" y="3925800"/>
            <a:ext cx="2747880" cy="219348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subTitle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spAutoFit/>
          </a:bodyPr>
          <a:p>
            <a:pPr algn="ctr"/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4.xml"/><Relationship Id="rId8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18.xml"/><Relationship Id="rId12" Type="http://schemas.openxmlformats.org/officeDocument/2006/relationships/slideLayout" Target="../slideLayouts/slideLayout119.xml"/><Relationship Id="rId13" Type="http://schemas.openxmlformats.org/officeDocument/2006/relationships/slideLayout" Target="../slideLayouts/slideLayout12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22.xml"/><Relationship Id="rId4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6.xml"/><Relationship Id="rId8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28.xml"/><Relationship Id="rId10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2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36.xml"/><Relationship Id="rId6" Type="http://schemas.openxmlformats.org/officeDocument/2006/relationships/slideLayout" Target="../slideLayouts/slideLayout137.xml"/><Relationship Id="rId7" Type="http://schemas.openxmlformats.org/officeDocument/2006/relationships/slideLayout" Target="../slideLayouts/slideLayout138.xml"/><Relationship Id="rId8" Type="http://schemas.openxmlformats.org/officeDocument/2006/relationships/slideLayout" Target="../slideLayouts/slideLayout139.xml"/><Relationship Id="rId9" Type="http://schemas.openxmlformats.org/officeDocument/2006/relationships/slideLayout" Target="../slideLayouts/slideLayout140.xml"/><Relationship Id="rId10" Type="http://schemas.openxmlformats.org/officeDocument/2006/relationships/slideLayout" Target="../slideLayouts/slideLayout141.xml"/><Relationship Id="rId11" Type="http://schemas.openxmlformats.org/officeDocument/2006/relationships/slideLayout" Target="../slideLayouts/slideLayout142.xml"/><Relationship Id="rId12" Type="http://schemas.openxmlformats.org/officeDocument/2006/relationships/slideLayout" Target="../slideLayouts/slideLayout143.xml"/><Relationship Id="rId13" Type="http://schemas.openxmlformats.org/officeDocument/2006/relationships/slideLayout" Target="../slideLayouts/slideLayout144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3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6.xml"/><Relationship Id="rId8" Type="http://schemas.openxmlformats.org/officeDocument/2006/relationships/slideLayout" Target="../slideLayouts/slideLayout67.xml"/><Relationship Id="rId9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1.xml"/><Relationship Id="rId13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3.xml"/><Relationship Id="rId3" Type="http://schemas.openxmlformats.org/officeDocument/2006/relationships/slideLayout" Target="../slideLayouts/slideLayout74.xml"/><Relationship Id="rId4" Type="http://schemas.openxmlformats.org/officeDocument/2006/relationships/slideLayout" Target="../slideLayouts/slideLayout75.xml"/><Relationship Id="rId5" Type="http://schemas.openxmlformats.org/officeDocument/2006/relationships/slideLayout" Target="../slideLayouts/slideLayout76.xml"/><Relationship Id="rId6" Type="http://schemas.openxmlformats.org/officeDocument/2006/relationships/slideLayout" Target="../slideLayouts/slideLayout77.xml"/><Relationship Id="rId7" Type="http://schemas.openxmlformats.org/officeDocument/2006/relationships/slideLayout" Target="../slideLayouts/slideLayout78.xml"/><Relationship Id="rId8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4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8.xml"/><Relationship Id="rId6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0.xml"/><Relationship Id="rId8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2.xml"/><Relationship Id="rId10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96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2.xml"/><Relationship Id="rId8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06.xml"/><Relationship Id="rId12" Type="http://schemas.openxmlformats.org/officeDocument/2006/relationships/slideLayout" Target="../slideLayouts/slideLayout107.xml"/><Relationship Id="rId13" Type="http://schemas.openxmlformats.org/officeDocument/2006/relationships/slideLayout" Target="../slideLayouts/slideLayout108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" name="PlaceHolder 6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" name="PlaceHolder 7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8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8" name="Line 9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c35e2e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9" name="CustomShape 10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" name="CustomShape 11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1" name="PlaceHolder 12"/>
          <p:cNvSpPr>
            <a:spLocks noGrp="1"/>
          </p:cNvSpPr>
          <p:nvPr>
            <p:ph type="sldNum"/>
          </p:nvPr>
        </p:nvSpPr>
        <p:spPr>
          <a:xfrm>
            <a:off x="4343400" y="10396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CAAB7E63-728D-408F-BBE8-6A921F11A35A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3" name="PlaceHolder 14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Line 1"/>
          <p:cNvSpPr/>
          <p:nvPr/>
        </p:nvSpPr>
        <p:spPr>
          <a:xfrm>
            <a:off x="152280" y="533520"/>
            <a:ext cx="8832960" cy="0"/>
          </a:xfrm>
          <a:prstGeom prst="line">
            <a:avLst/>
          </a:prstGeom>
          <a:ln w="11520">
            <a:solidFill>
              <a:srgbClr val="c35e2e"/>
            </a:solidFill>
            <a:custDash>
              <a:ds d="0" sp="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CustomShape 2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6" name="CustomShape 3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7" name="CustomShape 4"/>
          <p:cNvSpPr/>
          <p:nvPr/>
        </p:nvSpPr>
        <p:spPr>
          <a:xfrm>
            <a:off x="0" y="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8" name="CustomShape 5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59" name="CustomShape 6"/>
          <p:cNvSpPr/>
          <p:nvPr/>
        </p:nvSpPr>
        <p:spPr>
          <a:xfrm>
            <a:off x="152280" y="152280"/>
            <a:ext cx="8832960" cy="30168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0" name="CustomShape 7"/>
          <p:cNvSpPr/>
          <p:nvPr/>
        </p:nvSpPr>
        <p:spPr>
          <a:xfrm>
            <a:off x="152280" y="609480"/>
            <a:ext cx="2743200" cy="5867640"/>
          </a:xfrm>
          <a:prstGeom prst="rect">
            <a:avLst/>
          </a:prstGeom>
          <a:solidFill>
            <a:srgbClr val="b83d6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1" name="CustomShape 8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2" name="CustomShape 9"/>
          <p:cNvSpPr/>
          <p:nvPr/>
        </p:nvSpPr>
        <p:spPr>
          <a:xfrm>
            <a:off x="1295280" y="2286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CustomShape 10"/>
          <p:cNvSpPr/>
          <p:nvPr/>
        </p:nvSpPr>
        <p:spPr>
          <a:xfrm>
            <a:off x="1390680" y="324000"/>
            <a:ext cx="419040" cy="4190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CustomShape 11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65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66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67" name="PlaceHolder 14"/>
          <p:cNvSpPr>
            <a:spLocks noGrp="1"/>
          </p:cNvSpPr>
          <p:nvPr>
            <p:ph type="sldNum"/>
          </p:nvPr>
        </p:nvSpPr>
        <p:spPr>
          <a:xfrm>
            <a:off x="1371600" y="31284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0B2743D9-E2FB-494F-8802-2726E2281AE7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68" name="PlaceHolder 15"/>
          <p:cNvSpPr>
            <a:spLocks noGrp="1"/>
          </p:cNvSpPr>
          <p:nvPr>
            <p:ph type="dt"/>
          </p:nvPr>
        </p:nvSpPr>
        <p:spPr>
          <a:xfrm>
            <a:off x="578808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69" name="PlaceHolder 16"/>
          <p:cNvSpPr>
            <a:spLocks noGrp="1"/>
          </p:cNvSpPr>
          <p:nvPr>
            <p:ph type="ftr"/>
          </p:nvPr>
        </p:nvSpPr>
        <p:spPr>
          <a:xfrm>
            <a:off x="301320" y="6409800"/>
            <a:ext cx="358452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e7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7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8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9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0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1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2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c35e2e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3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4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15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16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17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18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14"/>
          <p:cNvSpPr>
            <a:spLocks noGrp="1"/>
          </p:cNvSpPr>
          <p:nvPr>
            <p:ph type="sldNum"/>
          </p:nvPr>
        </p:nvSpPr>
        <p:spPr>
          <a:xfrm>
            <a:off x="4343400" y="10396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AEA2A07E-8985-42B5-AA7A-AAFDCEBE839F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e7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7" name="CustomShape 2"/>
          <p:cNvSpPr/>
          <p:nvPr/>
        </p:nvSpPr>
        <p:spPr>
          <a:xfrm>
            <a:off x="7010280" y="0"/>
            <a:ext cx="2133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3"/>
          <p:cNvSpPr/>
          <p:nvPr/>
        </p:nvSpPr>
        <p:spPr>
          <a:xfrm>
            <a:off x="0" y="0"/>
            <a:ext cx="9144000" cy="155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9" name="CustomShape 4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0" name="CustomShape 5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1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2" name="Line 7"/>
          <p:cNvSpPr/>
          <p:nvPr/>
        </p:nvSpPr>
        <p:spPr>
          <a:xfrm>
            <a:off x="7143840" y="155520"/>
            <a:ext cx="0" cy="6245280"/>
          </a:xfrm>
          <a:prstGeom prst="line">
            <a:avLst/>
          </a:prstGeom>
          <a:ln w="9360">
            <a:solidFill>
              <a:srgbClr val="c35e2e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3" name="CustomShape 8"/>
          <p:cNvSpPr/>
          <p:nvPr/>
        </p:nvSpPr>
        <p:spPr>
          <a:xfrm>
            <a:off x="6838920" y="2925720"/>
            <a:ext cx="60948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4" name="CustomShape 9"/>
          <p:cNvSpPr/>
          <p:nvPr/>
        </p:nvSpPr>
        <p:spPr>
          <a:xfrm>
            <a:off x="6934320" y="3021120"/>
            <a:ext cx="420480" cy="4190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5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566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567" name="PlaceHolder 12"/>
          <p:cNvSpPr>
            <a:spLocks noGrp="1"/>
          </p:cNvSpPr>
          <p:nvPr>
            <p:ph type="sldNum"/>
          </p:nvPr>
        </p:nvSpPr>
        <p:spPr>
          <a:xfrm>
            <a:off x="6915240" y="300996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BA3FAFEB-1820-4053-8420-6AA39F7AB112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568" name="PlaceHolder 13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569" name="PlaceHolder 14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e7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CustomShape 2"/>
          <p:cNvSpPr/>
          <p:nvPr/>
        </p:nvSpPr>
        <p:spPr>
          <a:xfrm>
            <a:off x="8991720" y="324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2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" name="CustomShape 4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" name="CustomShape 5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Line 6"/>
          <p:cNvSpPr/>
          <p:nvPr/>
        </p:nvSpPr>
        <p:spPr>
          <a:xfrm>
            <a:off x="155520" y="2419200"/>
            <a:ext cx="8832960" cy="0"/>
          </a:xfrm>
          <a:prstGeom prst="line">
            <a:avLst/>
          </a:prstGeom>
          <a:ln w="11520">
            <a:solidFill>
              <a:srgbClr val="c35e2e"/>
            </a:solidFill>
            <a:custDash>
              <a:ds d="0" sp="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6" name="CustomShape 7"/>
          <p:cNvSpPr/>
          <p:nvPr/>
        </p:nvSpPr>
        <p:spPr>
          <a:xfrm>
            <a:off x="152280" y="15228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7" name="CustomShape 8"/>
          <p:cNvSpPr/>
          <p:nvPr/>
        </p:nvSpPr>
        <p:spPr>
          <a:xfrm>
            <a:off x="4267080" y="211464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" name="CustomShape 9"/>
          <p:cNvSpPr/>
          <p:nvPr/>
        </p:nvSpPr>
        <p:spPr>
          <a:xfrm>
            <a:off x="4362480" y="220968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59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60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1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62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14"/>
          <p:cNvSpPr>
            <a:spLocks noGrp="1"/>
          </p:cNvSpPr>
          <p:nvPr>
            <p:ph type="sldNum"/>
          </p:nvPr>
        </p:nvSpPr>
        <p:spPr>
          <a:xfrm>
            <a:off x="4343400" y="219852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14F8052A-965B-4D87-9B43-C10AEBA911FF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e7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1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2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3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4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5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6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c35e2e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7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08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09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10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11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12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14"/>
          <p:cNvSpPr>
            <a:spLocks noGrp="1"/>
          </p:cNvSpPr>
          <p:nvPr>
            <p:ph type="sldNum"/>
          </p:nvPr>
        </p:nvSpPr>
        <p:spPr>
          <a:xfrm>
            <a:off x="4362480" y="10270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91E039A1-8115-4014-8D16-F53C04591757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CustomShape 1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3"/>
          <p:cNvSpPr/>
          <p:nvPr/>
        </p:nvSpPr>
        <p:spPr>
          <a:xfrm>
            <a:off x="0" y="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4"/>
          <p:cNvSpPr/>
          <p:nvPr/>
        </p:nvSpPr>
        <p:spPr>
          <a:xfrm>
            <a:off x="8991720" y="1908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5"/>
          <p:cNvSpPr/>
          <p:nvPr/>
        </p:nvSpPr>
        <p:spPr>
          <a:xfrm>
            <a:off x="152280" y="2286000"/>
            <a:ext cx="8832960" cy="304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6"/>
          <p:cNvSpPr/>
          <p:nvPr/>
        </p:nvSpPr>
        <p:spPr>
          <a:xfrm>
            <a:off x="155520" y="142920"/>
            <a:ext cx="8832960" cy="2139840"/>
          </a:xfrm>
          <a:prstGeom prst="rect">
            <a:avLst/>
          </a:prstGeom>
          <a:solidFill>
            <a:srgbClr val="b83d6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7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8"/>
          <p:cNvSpPr/>
          <p:nvPr/>
        </p:nvSpPr>
        <p:spPr>
          <a:xfrm>
            <a:off x="152280" y="15228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Line 9"/>
          <p:cNvSpPr/>
          <p:nvPr/>
        </p:nvSpPr>
        <p:spPr>
          <a:xfrm>
            <a:off x="152280" y="2438280"/>
            <a:ext cx="8832960" cy="0"/>
          </a:xfrm>
          <a:prstGeom prst="line">
            <a:avLst/>
          </a:prstGeom>
          <a:ln w="11520">
            <a:solidFill>
              <a:srgbClr val="c35e2e"/>
            </a:solidFill>
            <a:custDash>
              <a:ds d="0" sp="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10"/>
          <p:cNvSpPr/>
          <p:nvPr/>
        </p:nvSpPr>
        <p:spPr>
          <a:xfrm>
            <a:off x="4267080" y="211464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11"/>
          <p:cNvSpPr/>
          <p:nvPr/>
        </p:nvSpPr>
        <p:spPr>
          <a:xfrm>
            <a:off x="4362480" y="220968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162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163" name="PlaceHolder 14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15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165" name="PlaceHolder 16"/>
          <p:cNvSpPr>
            <a:spLocks noGrp="1"/>
          </p:cNvSpPr>
          <p:nvPr>
            <p:ph type="sldNum"/>
          </p:nvPr>
        </p:nvSpPr>
        <p:spPr>
          <a:xfrm>
            <a:off x="4343400" y="219852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DA23710C-768B-4A64-8B46-FF626B4E9269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e7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c35e2e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Line 10"/>
          <p:cNvSpPr/>
          <p:nvPr/>
        </p:nvSpPr>
        <p:spPr>
          <a:xfrm flipV="1">
            <a:off x="4562640" y="1576080"/>
            <a:ext cx="9360" cy="4817880"/>
          </a:xfrm>
          <a:prstGeom prst="line">
            <a:avLst/>
          </a:prstGeom>
          <a:ln w="9360">
            <a:solidFill>
              <a:srgbClr val="b13f9a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PlaceHolder 11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13" name="PlaceHolder 12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14" name="PlaceHolder 13"/>
          <p:cNvSpPr>
            <a:spLocks noGrp="1"/>
          </p:cNvSpPr>
          <p:nvPr>
            <p:ph type="dt"/>
          </p:nvPr>
        </p:nvSpPr>
        <p:spPr>
          <a:xfrm>
            <a:off x="5791320" y="6409800"/>
            <a:ext cx="3044880" cy="3654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15" name="PlaceHolder 14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15"/>
          <p:cNvSpPr>
            <a:spLocks noGrp="1"/>
          </p:cNvSpPr>
          <p:nvPr>
            <p:ph type="sldNum"/>
          </p:nvPr>
        </p:nvSpPr>
        <p:spPr>
          <a:xfrm>
            <a:off x="4343400" y="103968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17E84F90-26C3-4D03-909F-4CF7DFD4D0E9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4e7e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Line 1"/>
          <p:cNvSpPr/>
          <p:nvPr/>
        </p:nvSpPr>
        <p:spPr>
          <a:xfrm flipV="1">
            <a:off x="4572000" y="2199960"/>
            <a:ext cx="0" cy="4187880"/>
          </a:xfrm>
          <a:prstGeom prst="line">
            <a:avLst/>
          </a:prstGeom>
          <a:ln w="9360">
            <a:solidFill>
              <a:srgbClr val="b13f9a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2"/>
          <p:cNvSpPr/>
          <p:nvPr/>
        </p:nvSpPr>
        <p:spPr>
          <a:xfrm>
            <a:off x="0" y="0"/>
            <a:ext cx="9144000" cy="1447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3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4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5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6"/>
          <p:cNvSpPr/>
          <p:nvPr/>
        </p:nvSpPr>
        <p:spPr>
          <a:xfrm>
            <a:off x="152280" y="1371600"/>
            <a:ext cx="8832960" cy="914400"/>
          </a:xfrm>
          <a:prstGeom prst="rect">
            <a:avLst/>
          </a:prstGeom>
          <a:solidFill>
            <a:srgbClr val="b83d6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7"/>
          <p:cNvSpPr/>
          <p:nvPr/>
        </p:nvSpPr>
        <p:spPr>
          <a:xfrm>
            <a:off x="146160" y="6391440"/>
            <a:ext cx="8832600" cy="31104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Line 8"/>
          <p:cNvSpPr/>
          <p:nvPr/>
        </p:nvSpPr>
        <p:spPr>
          <a:xfrm>
            <a:off x="152280" y="1279440"/>
            <a:ext cx="8832960" cy="0"/>
          </a:xfrm>
          <a:prstGeom prst="line">
            <a:avLst/>
          </a:prstGeom>
          <a:ln w="11520">
            <a:solidFill>
              <a:srgbClr val="c35e2e"/>
            </a:solidFill>
            <a:custDash>
              <a:ds d="0" sp="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9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0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1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265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266" name="PlaceHolder 14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267" name="PlaceHolder 15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540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16"/>
          <p:cNvSpPr>
            <a:spLocks noGrp="1"/>
          </p:cNvSpPr>
          <p:nvPr>
            <p:ph type="sldNum"/>
          </p:nvPr>
        </p:nvSpPr>
        <p:spPr>
          <a:xfrm>
            <a:off x="4343400" y="104292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83D53D92-143E-409F-8295-FE6A6C225960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CustomShape 2"/>
          <p:cNvSpPr/>
          <p:nvPr/>
        </p:nvSpPr>
        <p:spPr>
          <a:xfrm>
            <a:off x="0" y="0"/>
            <a:ext cx="9144000" cy="13939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7" name="CustomShape 3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8" name="CustomShape 4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9" name="CustomShape 5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0" name="CustomShape 6"/>
          <p:cNvSpPr/>
          <p:nvPr/>
        </p:nvSpPr>
        <p:spPr>
          <a:xfrm>
            <a:off x="152280" y="15552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1" name="Line 7"/>
          <p:cNvSpPr/>
          <p:nvPr/>
        </p:nvSpPr>
        <p:spPr>
          <a:xfrm>
            <a:off x="152280" y="1276200"/>
            <a:ext cx="8832960" cy="0"/>
          </a:xfrm>
          <a:prstGeom prst="line">
            <a:avLst/>
          </a:prstGeom>
          <a:ln w="9360">
            <a:solidFill>
              <a:srgbClr val="c35e2e"/>
            </a:solidFill>
            <a:custDash>
              <a:ds d="100000" sp="10000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2" name="CustomShape 8"/>
          <p:cNvSpPr/>
          <p:nvPr/>
        </p:nvSpPr>
        <p:spPr>
          <a:xfrm>
            <a:off x="4267080" y="9558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3" name="CustomShape 9"/>
          <p:cNvSpPr/>
          <p:nvPr/>
        </p:nvSpPr>
        <p:spPr>
          <a:xfrm>
            <a:off x="4362480" y="1050840"/>
            <a:ext cx="419040" cy="4208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PlaceHolder 10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15" name="PlaceHolder 11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16" name="PlaceHolder 12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17" name="PlaceHolder 13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14"/>
          <p:cNvSpPr>
            <a:spLocks noGrp="1"/>
          </p:cNvSpPr>
          <p:nvPr>
            <p:ph type="sldNum"/>
          </p:nvPr>
        </p:nvSpPr>
        <p:spPr>
          <a:xfrm>
            <a:off x="4343400" y="1036440"/>
            <a:ext cx="457200" cy="44100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F2828F25-DAD8-4A12-9BAB-D03F443A8EF9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CustomShape 1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CustomShape 2"/>
          <p:cNvSpPr/>
          <p:nvPr/>
        </p:nvSpPr>
        <p:spPr>
          <a:xfrm>
            <a:off x="0" y="0"/>
            <a:ext cx="9144000" cy="1555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CustomShape 3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8" name="CustomShape 4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59" name="CustomShape 5"/>
          <p:cNvSpPr/>
          <p:nvPr/>
        </p:nvSpPr>
        <p:spPr>
          <a:xfrm>
            <a:off x="146160" y="6391440"/>
            <a:ext cx="8832600" cy="30924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6"/>
          <p:cNvSpPr/>
          <p:nvPr/>
        </p:nvSpPr>
        <p:spPr>
          <a:xfrm>
            <a:off x="152280" y="15876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PlaceHolder 7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362" name="PlaceHolder 8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363" name="PlaceHolder 9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364" name="PlaceHolder 10"/>
          <p:cNvSpPr>
            <a:spLocks noGrp="1"/>
          </p:cNvSpPr>
          <p:nvPr>
            <p:ph type="ftr"/>
          </p:nvPr>
        </p:nvSpPr>
        <p:spPr>
          <a:xfrm>
            <a:off x="304920" y="6409800"/>
            <a:ext cx="358128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11"/>
          <p:cNvSpPr>
            <a:spLocks noGrp="1"/>
          </p:cNvSpPr>
          <p:nvPr>
            <p:ph type="sldNum"/>
          </p:nvPr>
        </p:nvSpPr>
        <p:spPr>
          <a:xfrm>
            <a:off x="4267080" y="6324480"/>
            <a:ext cx="60984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41F6EFE2-9C43-4C9D-A633-16DA1C96DA16}" type="slidenum">
              <a:rPr b="0" lang="ru-RU" sz="1600" spc="-1" strike="noStrike">
                <a:solidFill>
                  <a:srgbClr val="ffffff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CustomShape 1"/>
          <p:cNvSpPr/>
          <p:nvPr/>
        </p:nvSpPr>
        <p:spPr>
          <a:xfrm>
            <a:off x="152280" y="152280"/>
            <a:ext cx="8832960" cy="30492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3" name="CustomShape 2"/>
          <p:cNvSpPr/>
          <p:nvPr/>
        </p:nvSpPr>
        <p:spPr>
          <a:xfrm>
            <a:off x="0" y="6705720"/>
            <a:ext cx="9144000" cy="152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4" name="CustomShape 3"/>
          <p:cNvSpPr/>
          <p:nvPr/>
        </p:nvSpPr>
        <p:spPr>
          <a:xfrm>
            <a:off x="899172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CustomShape 4"/>
          <p:cNvSpPr/>
          <p:nvPr/>
        </p:nvSpPr>
        <p:spPr>
          <a:xfrm>
            <a:off x="0" y="0"/>
            <a:ext cx="9144000" cy="11916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CustomShape 5"/>
          <p:cNvSpPr/>
          <p:nvPr/>
        </p:nvSpPr>
        <p:spPr>
          <a:xfrm>
            <a:off x="0" y="0"/>
            <a:ext cx="15228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CustomShape 6"/>
          <p:cNvSpPr/>
          <p:nvPr/>
        </p:nvSpPr>
        <p:spPr>
          <a:xfrm>
            <a:off x="152280" y="609480"/>
            <a:ext cx="2743200" cy="5867640"/>
          </a:xfrm>
          <a:prstGeom prst="rect">
            <a:avLst/>
          </a:prstGeom>
          <a:solidFill>
            <a:srgbClr val="b83d6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8" name="CustomShape 7"/>
          <p:cNvSpPr/>
          <p:nvPr/>
        </p:nvSpPr>
        <p:spPr>
          <a:xfrm>
            <a:off x="152280" y="152280"/>
            <a:ext cx="8832960" cy="6546960"/>
          </a:xfrm>
          <a:prstGeom prst="rect">
            <a:avLst/>
          </a:prstGeom>
          <a:noFill/>
          <a:ln w="93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09" name="Line 8"/>
          <p:cNvSpPr/>
          <p:nvPr/>
        </p:nvSpPr>
        <p:spPr>
          <a:xfrm>
            <a:off x="152280" y="533520"/>
            <a:ext cx="8832960" cy="0"/>
          </a:xfrm>
          <a:prstGeom prst="line">
            <a:avLst/>
          </a:prstGeom>
          <a:ln w="11520">
            <a:solidFill>
              <a:srgbClr val="c35e2e"/>
            </a:solidFill>
            <a:custDash>
              <a:ds d="0" sp="0"/>
            </a:custDash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0" name="CustomShape 9"/>
          <p:cNvSpPr/>
          <p:nvPr/>
        </p:nvSpPr>
        <p:spPr>
          <a:xfrm>
            <a:off x="1295280" y="228600"/>
            <a:ext cx="609840" cy="60948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1" name="CustomShape 10"/>
          <p:cNvSpPr/>
          <p:nvPr/>
        </p:nvSpPr>
        <p:spPr>
          <a:xfrm>
            <a:off x="1390680" y="324000"/>
            <a:ext cx="419040" cy="419040"/>
          </a:xfrm>
          <a:prstGeom prst="ellipse">
            <a:avLst/>
          </a:prstGeom>
          <a:solidFill>
            <a:srgbClr val="ffffff"/>
          </a:solidFill>
          <a:ln w="50760">
            <a:solidFill>
              <a:srgbClr val="c35e2e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412" name="CustomShape 11"/>
          <p:cNvSpPr/>
          <p:nvPr/>
        </p:nvSpPr>
        <p:spPr>
          <a:xfrm>
            <a:off x="149400" y="6388200"/>
            <a:ext cx="8832600" cy="309600"/>
          </a:xfrm>
          <a:prstGeom prst="rect">
            <a:avLst/>
          </a:prstGeom>
          <a:solidFill>
            <a:srgbClr val="de6c3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PlaceHolder 12"/>
          <p:cNvSpPr>
            <a:spLocks noGrp="1"/>
          </p:cNvSpPr>
          <p:nvPr>
            <p:ph type="title"/>
          </p:nvPr>
        </p:nvSpPr>
        <p:spPr>
          <a:xfrm>
            <a:off x="301320" y="228600"/>
            <a:ext cx="8534520" cy="758880"/>
          </a:xfrm>
          <a:prstGeom prst="rect">
            <a:avLst/>
          </a:prstGeom>
        </p:spPr>
        <p:txBody>
          <a:bodyPr lIns="90000" rIns="90000" tIns="46800" bIns="46800" anchor="b">
            <a:noAutofit/>
          </a:bodyPr>
          <a:p>
            <a:pPr algn="ctr"/>
            <a:r>
              <a:rPr b="0" lang="en-US" sz="3300" spc="-1" strike="noStrike">
                <a:solidFill>
                  <a:srgbClr val="c35e2e"/>
                </a:solidFill>
                <a:latin typeface="Georgia"/>
              </a:rPr>
              <a:t>Click to edit the title text format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sp>
        <p:nvSpPr>
          <p:cNvPr id="414" name="PlaceHolder 13"/>
          <p:cNvSpPr>
            <a:spLocks noGrp="1"/>
          </p:cNvSpPr>
          <p:nvPr>
            <p:ph type="body"/>
          </p:nvPr>
        </p:nvSpPr>
        <p:spPr>
          <a:xfrm>
            <a:off x="301320" y="1523520"/>
            <a:ext cx="8534520" cy="4599000"/>
          </a:xfrm>
          <a:prstGeom prst="rect">
            <a:avLst/>
          </a:prstGeom>
        </p:spPr>
        <p:txBody>
          <a:bodyPr lIns="90000" rIns="90000" tIns="46800" bIns="46800">
            <a:normAutofit/>
          </a:bodyPr>
          <a:p>
            <a:pPr marL="272880" indent="-272880">
              <a:spcBef>
                <a:spcPts val="675"/>
              </a:spcBef>
              <a:buClr>
                <a:srgbClr val="b83d68"/>
              </a:buClr>
              <a:buSzPct val="85000"/>
              <a:buFont typeface="Wingdings 2" charset="2"/>
              <a:buChar char="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Click to edit the outline text format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1" marL="547560" indent="-273240">
              <a:spcBef>
                <a:spcPts val="675"/>
              </a:spcBef>
              <a:buClr>
                <a:srgbClr val="ac66bb"/>
              </a:buClr>
              <a:buSzPct val="70000"/>
              <a:buFont typeface="Wingdings" charset="2"/>
              <a:buChar char="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Second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2" marL="822240" indent="-228600">
              <a:spcBef>
                <a:spcPts val="675"/>
              </a:spcBef>
              <a:buClr>
                <a:srgbClr val="de6c36"/>
              </a:buClr>
              <a:buSzPct val="75000"/>
              <a:buFont typeface="Wingdings 2" charset="2"/>
              <a:buChar char="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Third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3" marL="1096920" indent="-228600">
              <a:spcBef>
                <a:spcPts val="675"/>
              </a:spcBef>
              <a:buClr>
                <a:srgbClr val="f9b639"/>
              </a:buClr>
              <a:buSzPct val="70000"/>
              <a:buFont typeface="Wingdings" charset="2"/>
              <a:buChar char="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Fourth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4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Fifth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5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Sixth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lvl="6" marL="1371600" indent="-228600">
              <a:spcBef>
                <a:spcPts val="675"/>
              </a:spcBef>
              <a:buClr>
                <a:srgbClr val="cf6da4"/>
              </a:buClr>
              <a:buFont typeface="Georgia"/>
              <a:buChar char="•"/>
            </a:pPr>
            <a:r>
              <a:rPr b="0" lang="en-US" sz="2700" spc="-1" strike="noStrike">
                <a:solidFill>
                  <a:srgbClr val="000000"/>
                </a:solidFill>
                <a:latin typeface="Georgia"/>
              </a:rPr>
              <a:t>Seventh Outline Level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415" name="PlaceHolder 14"/>
          <p:cNvSpPr>
            <a:spLocks noGrp="1"/>
          </p:cNvSpPr>
          <p:nvPr>
            <p:ph type="sldNum"/>
          </p:nvPr>
        </p:nvSpPr>
        <p:spPr>
          <a:xfrm>
            <a:off x="1371600" y="312840"/>
            <a:ext cx="457200" cy="441360"/>
          </a:xfrm>
          <a:prstGeom prst="rect">
            <a:avLst/>
          </a:prstGeom>
        </p:spPr>
        <p:txBody>
          <a:bodyPr lIns="45720" rIns="45720" tIns="46800" bIns="46800" anchor="ctr">
            <a:noAutofit/>
          </a:bodyPr>
          <a:p>
            <a:pPr algn="ctr"/>
            <a:fld id="{D55C526E-7774-4EB1-8413-DD8B9D36B1A9}" type="slidenum">
              <a:rPr b="0" lang="ru-RU" sz="1600" spc="-1" strike="noStrike">
                <a:solidFill>
                  <a:srgbClr val="c35e2e"/>
                </a:solidFill>
                <a:latin typeface="Times New Roman"/>
              </a:rPr>
              <a:t>&lt;number&gt;</a:t>
            </a:fld>
            <a:endParaRPr b="0" lang="en-US" sz="1600" spc="-1" strike="noStrike">
              <a:latin typeface="Times New Roman"/>
            </a:endParaRPr>
          </a:p>
        </p:txBody>
      </p:sp>
      <p:sp>
        <p:nvSpPr>
          <p:cNvPr id="416" name="PlaceHolder 15"/>
          <p:cNvSpPr>
            <a:spLocks noGrp="1"/>
          </p:cNvSpPr>
          <p:nvPr>
            <p:ph type="dt"/>
          </p:nvPr>
        </p:nvSpPr>
        <p:spPr>
          <a:xfrm>
            <a:off x="5791320" y="6405480"/>
            <a:ext cx="3044880" cy="3650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 algn="r"/>
            <a:r>
              <a:rPr b="0" lang="ru-RU" sz="1400" spc="-1" strike="noStrike">
                <a:solidFill>
                  <a:srgbClr val="ffffff"/>
                </a:solidFill>
                <a:latin typeface="Times New Roman"/>
              </a:rPr>
              <a:t>&lt;date/time&gt;</a:t>
            </a:r>
            <a:endParaRPr b="0" lang="en-US" sz="1400" spc="-1" strike="noStrike">
              <a:latin typeface="Times New Roman"/>
            </a:endParaRPr>
          </a:p>
        </p:txBody>
      </p:sp>
      <p:sp>
        <p:nvSpPr>
          <p:cNvPr id="417" name="PlaceHolder 16"/>
          <p:cNvSpPr>
            <a:spLocks noGrp="1"/>
          </p:cNvSpPr>
          <p:nvPr>
            <p:ph type="ftr"/>
          </p:nvPr>
        </p:nvSpPr>
        <p:spPr>
          <a:xfrm>
            <a:off x="301320" y="6409800"/>
            <a:ext cx="3382920" cy="366840"/>
          </a:xfrm>
          <a:prstGeom prst="rect">
            <a:avLst/>
          </a:prstGeom>
        </p:spPr>
        <p:txBody>
          <a:bodyPr lIns="90000" rIns="90000" tIns="46800" bIns="46800">
            <a:noAutofit/>
          </a:bodyPr>
          <a:p>
            <a:pPr/>
            <a:endParaRPr b="0" lang="en-U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  <p:sldLayoutId id="2147483764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4" Type="http://schemas.openxmlformats.org/officeDocument/2006/relationships/slideLayout" Target="../slideLayouts/slideLayout2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TextShape 1"/>
          <p:cNvSpPr txBox="1"/>
          <p:nvPr/>
        </p:nvSpPr>
        <p:spPr>
          <a:xfrm>
            <a:off x="1999800" y="2282760"/>
            <a:ext cx="5000760" cy="5716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Autofit/>
          </a:bodyPr>
          <a:p>
            <a:pPr algn="ctr">
              <a:lnSpc>
                <a:spcPct val="100000"/>
              </a:lnSpc>
            </a:pPr>
            <a:r>
              <a:rPr b="1" lang="ru-RU" sz="1600" spc="-1" strike="noStrike">
                <a:solidFill>
                  <a:srgbClr val="000000"/>
                </a:solidFill>
                <a:latin typeface="Comic Sans MS"/>
              </a:rPr>
              <a:t>ТОЧЕЧНЫЙ МАССАЖ</a:t>
            </a:r>
            <a:endParaRPr b="0" lang="en-US" sz="1600" spc="-1" strike="noStrike">
              <a:solidFill>
                <a:srgbClr val="000000"/>
              </a:solidFill>
              <a:latin typeface="Georgia"/>
            </a:endParaRPr>
          </a:p>
        </p:txBody>
      </p:sp>
      <p:sp>
        <p:nvSpPr>
          <p:cNvPr id="607" name="TextShape 2"/>
          <p:cNvSpPr txBox="1"/>
          <p:nvPr/>
        </p:nvSpPr>
        <p:spPr>
          <a:xfrm>
            <a:off x="642960" y="806400"/>
            <a:ext cx="7843680" cy="9288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b83d68"/>
                </a:solidFill>
                <a:latin typeface="Monotype Corsiva"/>
              </a:rPr>
              <a:t>КОНСУЛЬТАЦИЯ  ДЛЯ  РОДИТЕЛЕЙ</a:t>
            </a:r>
            <a:endParaRPr b="0" lang="en-US" sz="3600" spc="-1" strike="noStrike">
              <a:solidFill>
                <a:srgbClr val="c35e2e"/>
              </a:solidFill>
              <a:latin typeface="Georgia"/>
            </a:endParaRPr>
          </a:p>
        </p:txBody>
      </p:sp>
      <p:pic>
        <p:nvPicPr>
          <p:cNvPr id="608" name="Picture 2" descr="http://www.poteshki.com/images/massage/167798.jpg"/>
          <p:cNvPicPr/>
          <p:nvPr/>
        </p:nvPicPr>
        <p:blipFill>
          <a:blip r:embed="rId1"/>
          <a:stretch/>
        </p:blipFill>
        <p:spPr>
          <a:xfrm>
            <a:off x="2336760" y="2781360"/>
            <a:ext cx="3949920" cy="38098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TextShape 1"/>
          <p:cNvSpPr txBox="1"/>
          <p:nvPr/>
        </p:nvSpPr>
        <p:spPr>
          <a:xfrm>
            <a:off x="428760" y="5143320"/>
            <a:ext cx="8229600" cy="6426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/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Точка 5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Точка 5</a:t>
            </a:r>
            <a:endParaRPr b="0" lang="en-US" sz="3000" spc="-1" strike="noStrike">
              <a:solidFill>
                <a:srgbClr val="c35e2e"/>
              </a:solidFill>
              <a:latin typeface="Georgia"/>
            </a:endParaRPr>
          </a:p>
        </p:txBody>
      </p:sp>
      <p:pic>
        <p:nvPicPr>
          <p:cNvPr id="622" name="Рисунок 3" descr=""/>
          <p:cNvPicPr/>
          <p:nvPr/>
        </p:nvPicPr>
        <p:blipFill>
          <a:blip r:embed="rId1"/>
          <a:stretch/>
        </p:blipFill>
        <p:spPr>
          <a:xfrm>
            <a:off x="714240" y="615960"/>
            <a:ext cx="3357720" cy="4000320"/>
          </a:xfrm>
          <a:prstGeom prst="rect">
            <a:avLst/>
          </a:prstGeom>
          <a:ln>
            <a:noFill/>
          </a:ln>
        </p:spPr>
      </p:pic>
      <p:pic>
        <p:nvPicPr>
          <p:cNvPr id="623" name="Рисунок 4" descr=""/>
          <p:cNvPicPr/>
          <p:nvPr/>
        </p:nvPicPr>
        <p:blipFill>
          <a:blip r:embed="rId2"/>
          <a:stretch/>
        </p:blipFill>
        <p:spPr>
          <a:xfrm>
            <a:off x="5214960" y="571680"/>
            <a:ext cx="3214800" cy="3992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TextShape 1"/>
          <p:cNvSpPr txBox="1"/>
          <p:nvPr/>
        </p:nvSpPr>
        <p:spPr>
          <a:xfrm>
            <a:off x="330120" y="285840"/>
            <a:ext cx="8501040" cy="62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94000"/>
          </a:bodyPr>
          <a:p>
            <a:pPr/>
            <a:r>
              <a:rPr b="1" lang="ru-RU" sz="2800" spc="-1" strike="noStrike">
                <a:solidFill>
                  <a:srgbClr val="000000"/>
                </a:solidFill>
                <a:latin typeface="Georgia"/>
              </a:rPr>
              <a:t>Точка 7</a:t>
            </a:r>
            <a:r>
              <a:rPr b="0" i="1" lang="ru-RU" sz="28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связана со слизистой оболочкой решетчатых образований полости носа и лобных пазух, а также с лобными отделами головного мозга. Массаж этой точки улучшает кровообращение слизистой оболочки верхних отделов полости носа, а также области глазного яблока и лобных отделов головного мозга.</a:t>
            </a:r>
            <a:endParaRPr b="0" lang="en-US" sz="28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Массаж </a:t>
            </a:r>
            <a:r>
              <a:rPr b="1" lang="ru-RU" sz="2800" spc="-1" strike="noStrike">
                <a:solidFill>
                  <a:srgbClr val="000000"/>
                </a:solidFill>
                <a:latin typeface="Georgia"/>
              </a:rPr>
              <a:t>точки 8</a:t>
            </a:r>
            <a:r>
              <a:rPr b="0" i="1" lang="ru-RU" sz="28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положительно воздействует на орган слуха и вестибулярный аппарат.</a:t>
            </a:r>
            <a:endParaRPr b="0" lang="en-US" sz="28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Массаж </a:t>
            </a:r>
            <a:r>
              <a:rPr b="1" lang="ru-RU" sz="2800" spc="-1" strike="noStrike">
                <a:solidFill>
                  <a:srgbClr val="000000"/>
                </a:solidFill>
                <a:latin typeface="Georgia"/>
              </a:rPr>
              <a:t>точки 9</a:t>
            </a:r>
            <a:r>
              <a:rPr b="0" i="1" lang="ru-RU" sz="28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2800" spc="-1" strike="noStrike">
                <a:solidFill>
                  <a:srgbClr val="000000"/>
                </a:solidFill>
                <a:latin typeface="Georgia"/>
              </a:rPr>
              <a:t>нормализует многие функции организма, так как руки человека через шейные отделы спинного мозга и определенные области коры больших полушарий головного мозга связаны со всеми точками, о которых было рассказано.</a:t>
            </a:r>
            <a:endParaRPr b="0" lang="en-US" sz="2800" spc="-1" strike="noStrike">
              <a:solidFill>
                <a:srgbClr val="000000"/>
              </a:solidFill>
              <a:latin typeface="Georgia"/>
            </a:endParaRPr>
          </a:p>
          <a:p>
            <a:pPr indent="444240">
              <a:lnSpc>
                <a:spcPct val="80000"/>
              </a:lnSpc>
              <a:spcBef>
                <a:spcPts val="697"/>
              </a:spcBef>
              <a:buClr>
                <a:srgbClr val="b83d68"/>
              </a:buClr>
              <a:buSzPct val="85000"/>
              <a:buFont typeface="Arial"/>
              <a:buChar char="•"/>
            </a:pPr>
            <a:endParaRPr b="0" lang="en-US" sz="28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TextShape 1"/>
          <p:cNvSpPr txBox="1"/>
          <p:nvPr/>
        </p:nvSpPr>
        <p:spPr>
          <a:xfrm>
            <a:off x="428760" y="5500800"/>
            <a:ext cx="8286480" cy="7142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/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    </a:t>
            </a:r>
            <a:br/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Точка 7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Точка 8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Точка 9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000" spc="-1" strike="noStrike">
                <a:solidFill>
                  <a:srgbClr val="c35e2e"/>
                </a:solidFill>
                <a:latin typeface="Georgia"/>
              </a:rPr>
              <a:t>	</a:t>
            </a:r>
            <a:endParaRPr b="0" lang="en-US" sz="3000" spc="-1" strike="noStrike">
              <a:solidFill>
                <a:srgbClr val="c35e2e"/>
              </a:solidFill>
              <a:latin typeface="Georgia"/>
            </a:endParaRPr>
          </a:p>
        </p:txBody>
      </p:sp>
      <p:pic>
        <p:nvPicPr>
          <p:cNvPr id="626" name="Рисунок 3" descr="C:\Documents and Settings\Irishka\Local Settings\Temporary Internet Files\Content.Word\Копия (2) точечный массаж 2.jpg"/>
          <p:cNvPicPr/>
          <p:nvPr/>
        </p:nvPicPr>
        <p:blipFill>
          <a:blip r:embed="rId1"/>
          <a:stretch/>
        </p:blipFill>
        <p:spPr>
          <a:xfrm>
            <a:off x="504720" y="465120"/>
            <a:ext cx="3071880" cy="3346560"/>
          </a:xfrm>
          <a:prstGeom prst="rect">
            <a:avLst/>
          </a:prstGeom>
          <a:ln>
            <a:noFill/>
          </a:ln>
        </p:spPr>
      </p:pic>
      <p:pic>
        <p:nvPicPr>
          <p:cNvPr id="627" name="Рисунок 4" descr="C:\Documents and Settings\Irishka\Local Settings\Temporary Internet Files\Content.Word\Копия (2) точечный массаж 2.jpg"/>
          <p:cNvPicPr/>
          <p:nvPr/>
        </p:nvPicPr>
        <p:blipFill>
          <a:blip r:embed="rId2"/>
          <a:stretch/>
        </p:blipFill>
        <p:spPr>
          <a:xfrm>
            <a:off x="3946680" y="1857240"/>
            <a:ext cx="2782800" cy="3386160"/>
          </a:xfrm>
          <a:prstGeom prst="rect">
            <a:avLst/>
          </a:prstGeom>
          <a:ln>
            <a:noFill/>
          </a:ln>
        </p:spPr>
      </p:pic>
      <p:pic>
        <p:nvPicPr>
          <p:cNvPr id="628" name="Рисунок 7" descr="C:\Documents and Settings\Irishka\Local Settings\Temporary Internet Files\Content.Word\Копия (2) точечный массаж 2.jpg"/>
          <p:cNvPicPr/>
          <p:nvPr/>
        </p:nvPicPr>
        <p:blipFill>
          <a:blip r:embed="rId3"/>
          <a:stretch/>
        </p:blipFill>
        <p:spPr>
          <a:xfrm>
            <a:off x="6804000" y="4286160"/>
            <a:ext cx="1839960" cy="1351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TextShape 1"/>
          <p:cNvSpPr txBox="1"/>
          <p:nvPr/>
        </p:nvSpPr>
        <p:spPr>
          <a:xfrm>
            <a:off x="357120" y="357120"/>
            <a:ext cx="8429760" cy="621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83000"/>
          </a:bodyPr>
          <a:p>
            <a:pPr algn="ctr">
              <a:lnSpc>
                <a:spcPct val="80000"/>
              </a:lnSpc>
            </a:pPr>
            <a:r>
              <a:rPr b="0" lang="ru-RU" sz="2700" spc="-1" strike="noStrike" u="sng">
                <a:solidFill>
                  <a:srgbClr val="000000"/>
                </a:solidFill>
                <a:uFillTx/>
                <a:latin typeface="Comic Sans MS"/>
              </a:rPr>
              <a:t>Вот как рекомендуется проводить 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 algn="ctr">
              <a:lnSpc>
                <a:spcPct val="80000"/>
              </a:lnSpc>
            </a:pPr>
            <a:r>
              <a:rPr b="0" lang="ru-RU" sz="2700" spc="-1" strike="noStrike" u="sng">
                <a:solidFill>
                  <a:srgbClr val="000000"/>
                </a:solidFill>
                <a:uFillTx/>
                <a:latin typeface="Comic Sans MS"/>
              </a:rPr>
              <a:t>точечный массаж по схеме </a:t>
            </a:r>
            <a:r>
              <a:rPr b="1" lang="ru-RU" sz="2700" spc="-1" strike="noStrike" u="sng">
                <a:solidFill>
                  <a:srgbClr val="000000"/>
                </a:solidFill>
                <a:uFillTx/>
                <a:latin typeface="Comic Sans MS"/>
              </a:rPr>
              <a:t>Уманской</a:t>
            </a:r>
            <a:r>
              <a:rPr b="0" lang="ru-RU" sz="2700" spc="-1" strike="noStrike" u="sng">
                <a:solidFill>
                  <a:srgbClr val="000000"/>
                </a:solidFill>
                <a:uFillTx/>
                <a:latin typeface="Comic Sans MS"/>
              </a:rPr>
              <a:t>: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…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Утро, вы только что проснулись. Потрите сразу же ладонь о ладонь, чтобы как следует их разогреть. Потеплели руки, побежала по ним кровь – можно приступать к массажу.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Начинайте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в соответствии с нумерацией точек – первая, вторая и так далее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Кончиком указательного или среднего пальца надавите на участок кожи в зоне 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нужной точки до появления незначительной болезненности. Затем делайте девять вращательных движений по часовой стрелке и девять – против. Продолжительность воздействия на каждую точку – не менее 18–20 секунд. Интенсивность воздействия постепенно увеличивайте.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80000"/>
              </a:lnSpc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TextShape 1"/>
          <p:cNvSpPr txBox="1"/>
          <p:nvPr/>
        </p:nvSpPr>
        <p:spPr>
          <a:xfrm>
            <a:off x="357120" y="428400"/>
            <a:ext cx="8329680" cy="60721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/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Симметричные зоны 3 и 4 массируют иначе: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 делают </a:t>
            </a:r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растирающие движения пальцами сверху вниз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, от задней поверхности шеи к передней, одновременно двумя руками.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Заодно проделайте </a:t>
            </a:r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разогревающие движения по верхней части груди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: ладонью правой руки от левого плеча к правой подмышке и левой – от правого плеча к левой подмышке. Другие симметричные зоны – точки шесть, семь и восемь – массируйте тоже одновременно обеими руками.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В общей сложности на  процедуру у вас уйдет не больше десяти минут.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 indent="444240">
              <a:lnSpc>
                <a:spcPct val="90000"/>
              </a:lnSpc>
              <a:spcBef>
                <a:spcPts val="624"/>
              </a:spcBef>
              <a:buClr>
                <a:srgbClr val="b83d68"/>
              </a:buClr>
              <a:buSzPct val="85000"/>
              <a:buFont typeface="Arial"/>
              <a:buChar char="•"/>
            </a:pP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TextShape 1"/>
          <p:cNvSpPr txBox="1"/>
          <p:nvPr/>
        </p:nvSpPr>
        <p:spPr>
          <a:xfrm>
            <a:off x="285840" y="357120"/>
            <a:ext cx="8572320" cy="614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/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Если вы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обнаружили у ребенка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, которому Вы делаете массаж, точки с повышенной или резко пониженной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болевой чувствительностью 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– это сигнал о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неблагополучии в организме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Например, если подобное проявилось при массаже точки 1 – возможны «поломки» в системе кроветворения, а также воспаления трахеи и бронхов; если в области второй зоны – у вас непорядок с иммунитетом, и так далее.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Значит, эти точки нужно дополнительно массировать через каждые сорок минут до полной нормализации чувствительности.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TextShape 1"/>
          <p:cNvSpPr txBox="1"/>
          <p:nvPr/>
        </p:nvSpPr>
        <p:spPr>
          <a:xfrm>
            <a:off x="457200" y="357120"/>
            <a:ext cx="8229600" cy="614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/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Лучше всего точечный массаж делать не только по утрам, но еще днем (если есть такая возможность) и вечером, то есть не реже чем через каждые пять-шесть часов. Утром для быстрой активизации организма нужно оказывать более сильное давление на кожу. Перед сном воздействие осуществляйте легкими, спокойными, неинтенсивными движениями, и хорошо бы в сочетании с дыхательной гимнастикой. Кстати, такой массаж в вечернее время прекрасно подготавливает  ко сну.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TextShape 1"/>
          <p:cNvSpPr txBox="1"/>
          <p:nvPr/>
        </p:nvSpPr>
        <p:spPr>
          <a:xfrm>
            <a:off x="285840" y="285840"/>
            <a:ext cx="8501040" cy="62863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/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Очень важный совет: если, например, </a:t>
            </a:r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в семье есть больные гриппом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 или произошел случайный контакт с гриппозным больным на улице, в транспорте, в гостях, необходимо количество сеансов массажа увеличить – проводить их через каждые два-три часа. 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Это значительно </a:t>
            </a:r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повышает иммунитет,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 и, следовательно, намного меньше вероятность, что ваш ребенок заболеет.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0" i="1" lang="ru-RU" sz="2500" spc="-1" strike="noStrike">
                <a:solidFill>
                  <a:srgbClr val="000000"/>
                </a:solidFill>
                <a:latin typeface="Georgia"/>
              </a:rPr>
              <a:t>Точечный массаж противопоказан только тогда, когда в области зон массажа есть гнойничковые поражения кожи, а также родинки, бородавки, новообразования.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TextShape 1"/>
          <p:cNvSpPr txBox="1"/>
          <p:nvPr/>
        </p:nvSpPr>
        <p:spPr>
          <a:xfrm>
            <a:off x="357120" y="357120"/>
            <a:ext cx="8429760" cy="614376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>
              <a:lnSpc>
                <a:spcPct val="110000"/>
              </a:lnSpc>
            </a:pP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Когда лет десять назад кандидат медицинских наук А.А. Уманская предложила свой метод проведения оздоровительного массажа для детей, среди ее коллег-врачей возникло немало споров о его эффективности.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10000"/>
              </a:lnSpc>
            </a:pP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Многим этот метод показался слишком простым, не верилось, что, применяя его по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несколько минут в день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, можно существенно повысить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устойчивость организма к холоду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, сырости и прочим неблагоприятным факторам внешней среды, а также к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вирусам и микробам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TextShape 1"/>
          <p:cNvSpPr txBox="1"/>
          <p:nvPr/>
        </p:nvSpPr>
        <p:spPr>
          <a:xfrm>
            <a:off x="457200" y="428760"/>
            <a:ext cx="8229600" cy="592920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>
              <a:spcBef>
                <a:spcPts val="675"/>
              </a:spcBef>
            </a:pPr>
            <a:r>
              <a:rPr b="1" i="1" lang="ru-RU" sz="2700" spc="-1" strike="noStrike" u="sng">
                <a:solidFill>
                  <a:srgbClr val="000000"/>
                </a:solidFill>
                <a:uFillTx/>
                <a:latin typeface="Georgia"/>
              </a:rPr>
              <a:t>Точечный массаж </a:t>
            </a:r>
            <a:r>
              <a:rPr b="0" i="1" lang="ru-RU" sz="2700" spc="-1" strike="noStrike" u="sng">
                <a:solidFill>
                  <a:srgbClr val="000000"/>
                </a:solidFill>
                <a:uFillTx/>
                <a:latin typeface="Georgia"/>
              </a:rPr>
              <a:t>– это воздействие на биологически активные точки, расположенные на коже человека</a:t>
            </a:r>
            <a:r>
              <a:rPr b="0" i="1" lang="ru-RU" sz="2700" spc="-1" strike="noStrike">
                <a:solidFill>
                  <a:srgbClr val="000000"/>
                </a:solidFill>
                <a:latin typeface="Georgia"/>
              </a:rPr>
              <a:t>. 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Как известно, кожа – своего рода «броня», защищающая внутренние органы. Под влиянием инфекции, из-за постоянно идущего размножения вирусов в слизистых оболочках дыхательных путей, лор-органов и пищеварительного тракта защитные свойства кожи нарушаются: она становится проницаемой в первую очередь для электромагнитных полей, в окружении которых мы живем.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TextShape 1"/>
          <p:cNvSpPr txBox="1"/>
          <p:nvPr/>
        </p:nvSpPr>
        <p:spPr>
          <a:xfrm>
            <a:off x="285840" y="428400"/>
            <a:ext cx="8572320" cy="57862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94000"/>
          </a:bodyPr>
          <a:p>
            <a:pPr>
              <a:lnSpc>
                <a:spcPct val="110000"/>
              </a:lnSpc>
            </a:pP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В кожной «броне» возникает окно, нечто вроде озоновой дыры над Антарктидой, – и тогда в органах, связанных с этими «открытыми» кожными структурами, появляются болезненные изменения, но это теория…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10000"/>
              </a:lnSpc>
            </a:pP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Стимуляция 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активных точек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 кожи активизирует выработку в организме собственного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110000"/>
              </a:lnSpc>
            </a:pP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интерферона</a:t>
            </a:r>
            <a:r>
              <a:rPr b="0" lang="ru-RU" sz="2700" spc="-1" strike="noStrike">
                <a:solidFill>
                  <a:srgbClr val="000000"/>
                </a:solidFill>
                <a:latin typeface="Georgia"/>
              </a:rPr>
              <a:t>, который, как известно, является в медицине весьма эффективным противовирусным препаратом  и поддерживает адаптационные реакции организма в</a:t>
            </a:r>
            <a:r>
              <a:rPr b="1" lang="ru-RU" sz="2700" spc="-1" strike="noStrike">
                <a:solidFill>
                  <a:srgbClr val="000000"/>
                </a:solidFill>
                <a:latin typeface="Georgia"/>
              </a:rPr>
              <a:t>неблагоприятной экологической обстановке.</a:t>
            </a: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  <a:p>
            <a:pPr>
              <a:spcBef>
                <a:spcPts val="675"/>
              </a:spcBef>
            </a:pPr>
            <a:endParaRPr b="0" lang="en-US" sz="27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TextShape 1"/>
          <p:cNvSpPr txBox="1"/>
          <p:nvPr/>
        </p:nvSpPr>
        <p:spPr>
          <a:xfrm>
            <a:off x="357120" y="357120"/>
            <a:ext cx="8329680" cy="621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/>
          </a:bodyPr>
          <a:p>
            <a:pPr/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Все </a:t>
            </a:r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активные точки объединены в девять зон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: основные (2–4, 6–8) сосредоточены в области лица и шеи, дополнительные (1, 5, 9) – сзади, у позвоночника, на передней поверхности грудной клетки и на руках.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Точка 1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 связана со слизистой оболочкой трахеи, бронхов, а также с костным мозгом. При массаже этой точки уменьшается кашель, улучшается кроветворение.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1" lang="ru-RU" sz="2500" spc="-1" strike="noStrike">
                <a:solidFill>
                  <a:srgbClr val="000000"/>
                </a:solidFill>
                <a:latin typeface="Georgia"/>
              </a:rPr>
              <a:t>Точка 2</a:t>
            </a:r>
            <a:r>
              <a:rPr b="0" i="1" lang="ru-RU" sz="25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2500" spc="-1" strike="noStrike">
                <a:solidFill>
                  <a:srgbClr val="000000"/>
                </a:solidFill>
                <a:latin typeface="Georgia"/>
              </a:rPr>
              <a:t>связана со слизистой оболочкой нижних отделов глотки, гортани, а также с тимусом (вилочковой железой), регулирующим иммунные функции организма. Массаж этой точки повышает сопротивляемость инфекционным болезням.</a:t>
            </a: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80000"/>
              </a:lnSpc>
            </a:pPr>
            <a:endParaRPr b="0" lang="en-US" sz="25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" name="TextShape 1"/>
          <p:cNvSpPr txBox="1"/>
          <p:nvPr/>
        </p:nvSpPr>
        <p:spPr>
          <a:xfrm>
            <a:off x="428760" y="5286240"/>
            <a:ext cx="8229600" cy="857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/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Точка 1</a:t>
            </a:r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4000" spc="-1" strike="noStrike">
                <a:solidFill>
                  <a:srgbClr val="c35e2e"/>
                </a:solidFill>
                <a:latin typeface="Georgia"/>
              </a:rPr>
              <a:t>Точка 2</a:t>
            </a:r>
            <a:endParaRPr b="0" lang="en-US" sz="4000" spc="-1" strike="noStrike">
              <a:solidFill>
                <a:srgbClr val="c35e2e"/>
              </a:solidFill>
              <a:latin typeface="Georgia"/>
            </a:endParaRPr>
          </a:p>
        </p:txBody>
      </p:sp>
      <p:pic>
        <p:nvPicPr>
          <p:cNvPr id="614" name="Рисунок 6" descr=""/>
          <p:cNvPicPr/>
          <p:nvPr/>
        </p:nvPicPr>
        <p:blipFill>
          <a:blip r:embed="rId1"/>
          <a:stretch/>
        </p:blipFill>
        <p:spPr>
          <a:xfrm>
            <a:off x="428760" y="571680"/>
            <a:ext cx="3924000" cy="4429080"/>
          </a:xfrm>
          <a:prstGeom prst="rect">
            <a:avLst/>
          </a:prstGeom>
          <a:ln>
            <a:noFill/>
          </a:ln>
        </p:spPr>
      </p:pic>
      <p:pic>
        <p:nvPicPr>
          <p:cNvPr id="615" name="Рисунок 7" descr=""/>
          <p:cNvPicPr/>
          <p:nvPr/>
        </p:nvPicPr>
        <p:blipFill>
          <a:blip r:embed="rId2"/>
          <a:stretch/>
        </p:blipFill>
        <p:spPr>
          <a:xfrm>
            <a:off x="4683240" y="571680"/>
            <a:ext cx="3994200" cy="44290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TextShape 1"/>
          <p:cNvSpPr txBox="1"/>
          <p:nvPr/>
        </p:nvSpPr>
        <p:spPr>
          <a:xfrm>
            <a:off x="455760" y="714240"/>
            <a:ext cx="8229600" cy="54295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70000"/>
          </a:bodyPr>
          <a:p>
            <a:pPr/>
            <a:r>
              <a:rPr b="1" lang="ru-RU" sz="3400" spc="-1" strike="noStrike">
                <a:solidFill>
                  <a:srgbClr val="000000"/>
                </a:solidFill>
                <a:latin typeface="Georgia"/>
              </a:rPr>
              <a:t>Точка 3</a:t>
            </a:r>
            <a:r>
              <a:rPr b="0" i="1" lang="ru-RU" sz="34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3400" spc="-1" strike="noStrike">
                <a:solidFill>
                  <a:srgbClr val="000000"/>
                </a:solidFill>
                <a:latin typeface="Georgia"/>
              </a:rPr>
              <a:t>связана с особыми образованиями, контролирующими химический состав крови и одновременно повышающими защитные свойства слизистой оболочки глотки и гортани.</a:t>
            </a:r>
            <a:endParaRPr b="0" lang="en-US" sz="3400" spc="-1" strike="noStrike">
              <a:solidFill>
                <a:srgbClr val="000000"/>
              </a:solidFill>
              <a:latin typeface="Georgia"/>
            </a:endParaRPr>
          </a:p>
          <a:p>
            <a:pPr/>
            <a:r>
              <a:rPr b="1" lang="ru-RU" sz="3400" spc="-1" strike="noStrike">
                <a:solidFill>
                  <a:srgbClr val="000000"/>
                </a:solidFill>
                <a:latin typeface="Georgia"/>
              </a:rPr>
              <a:t>Точка 4</a:t>
            </a:r>
            <a:r>
              <a:rPr b="0" i="1" lang="ru-RU" sz="34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3400" spc="-1" strike="noStrike">
                <a:solidFill>
                  <a:srgbClr val="000000"/>
                </a:solidFill>
                <a:latin typeface="Georgia"/>
              </a:rPr>
              <a:t>связана со слизистой оболочкой задней стенки глотки, гортани и верхним шейным симпатическим нервным узлом. Массаж этой точки активизирует кровоснабжение головы, шеи, туловища.</a:t>
            </a:r>
            <a:endParaRPr b="0" lang="en-US" sz="34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TextShape 1"/>
          <p:cNvSpPr txBox="1"/>
          <p:nvPr/>
        </p:nvSpPr>
        <p:spPr>
          <a:xfrm>
            <a:off x="500040" y="5571720"/>
            <a:ext cx="8229600" cy="78588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b">
            <a:noAutofit/>
          </a:bodyPr>
          <a:p>
            <a:pPr/>
            <a:r>
              <a:rPr b="0" lang="ru-RU" sz="33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300" spc="-1" strike="noStrike">
                <a:solidFill>
                  <a:srgbClr val="c35e2e"/>
                </a:solidFill>
                <a:latin typeface="Georgia"/>
              </a:rPr>
              <a:t>Точка 3</a:t>
            </a:r>
            <a:r>
              <a:rPr b="0" lang="ru-RU" sz="33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3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300" spc="-1" strike="noStrike">
                <a:solidFill>
                  <a:srgbClr val="c35e2e"/>
                </a:solidFill>
                <a:latin typeface="Georgia"/>
              </a:rPr>
              <a:t>	</a:t>
            </a:r>
            <a:r>
              <a:rPr b="0" lang="ru-RU" sz="3300" spc="-1" strike="noStrike">
                <a:solidFill>
                  <a:srgbClr val="c35e2e"/>
                </a:solidFill>
                <a:latin typeface="Georgia"/>
              </a:rPr>
              <a:t>   Точка 4</a:t>
            </a:r>
            <a:endParaRPr b="0" lang="en-US" sz="3300" spc="-1" strike="noStrike">
              <a:solidFill>
                <a:srgbClr val="c35e2e"/>
              </a:solidFill>
              <a:latin typeface="Georgia"/>
            </a:endParaRPr>
          </a:p>
        </p:txBody>
      </p:sp>
      <p:pic>
        <p:nvPicPr>
          <p:cNvPr id="618" name="Рисунок 3" descr=""/>
          <p:cNvPicPr/>
          <p:nvPr/>
        </p:nvPicPr>
        <p:blipFill>
          <a:blip r:embed="rId1"/>
          <a:stretch/>
        </p:blipFill>
        <p:spPr>
          <a:xfrm>
            <a:off x="576360" y="571680"/>
            <a:ext cx="3495600" cy="4154400"/>
          </a:xfrm>
          <a:prstGeom prst="rect">
            <a:avLst/>
          </a:prstGeom>
          <a:ln>
            <a:noFill/>
          </a:ln>
        </p:spPr>
      </p:pic>
      <p:pic>
        <p:nvPicPr>
          <p:cNvPr id="619" name="Рисунок 4" descr=""/>
          <p:cNvPicPr/>
          <p:nvPr/>
        </p:nvPicPr>
        <p:blipFill>
          <a:blip r:embed="rId2"/>
          <a:stretch/>
        </p:blipFill>
        <p:spPr>
          <a:xfrm>
            <a:off x="4714920" y="571680"/>
            <a:ext cx="3746520" cy="41288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TextShape 1"/>
          <p:cNvSpPr txBox="1"/>
          <p:nvPr/>
        </p:nvSpPr>
        <p:spPr>
          <a:xfrm>
            <a:off x="457200" y="357120"/>
            <a:ext cx="8229600" cy="621504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>
            <a:normAutofit fontScale="88000"/>
          </a:bodyPr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Georgia"/>
              </a:rPr>
              <a:t>Точка 5</a:t>
            </a:r>
            <a:r>
              <a:rPr b="0" i="1" lang="ru-RU" sz="32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расположена в области VII шейного и I грудного позвонков. Она связана со слизистой оболочкой трахеи, глотки, пищевода, а главное – с нижним шейным симпатическим нервным узлом. Массаж этой точки нормализует деятельность сосудов, сердца, бронхов, легких.</a:t>
            </a:r>
            <a:endParaRPr b="0" lang="en-US" sz="32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90000"/>
              </a:lnSpc>
            </a:pPr>
            <a:r>
              <a:rPr b="1" lang="ru-RU" sz="3200" spc="-1" strike="noStrike">
                <a:solidFill>
                  <a:srgbClr val="000000"/>
                </a:solidFill>
                <a:latin typeface="Georgia"/>
              </a:rPr>
              <a:t>Точка 6</a:t>
            </a:r>
            <a:r>
              <a:rPr b="0" i="1" lang="ru-RU" sz="3200" spc="-1" strike="noStrike">
                <a:solidFill>
                  <a:srgbClr val="000000"/>
                </a:solidFill>
                <a:latin typeface="Georgia"/>
              </a:rPr>
              <a:t> </a:t>
            </a:r>
            <a:r>
              <a:rPr b="0" lang="ru-RU" sz="3200" spc="-1" strike="noStrike">
                <a:solidFill>
                  <a:srgbClr val="000000"/>
                </a:solidFill>
                <a:latin typeface="Georgia"/>
              </a:rPr>
              <a:t>связана с передней и средней долями гипофиза. Массаж этой точки улучшает кровоснабжение слизистой оболочки носа, гайморовых полостей, а главное – гипофиза. Дыхание через нос становится свободным, насморк проходит.</a:t>
            </a:r>
            <a:endParaRPr b="0" lang="en-US" sz="3200" spc="-1" strike="noStrike">
              <a:solidFill>
                <a:srgbClr val="000000"/>
              </a:solidFill>
              <a:latin typeface="Georgia"/>
            </a:endParaRPr>
          </a:p>
          <a:p>
            <a:pPr>
              <a:lnSpc>
                <a:spcPct val="80000"/>
              </a:lnSpc>
              <a:spcBef>
                <a:spcPts val="799"/>
              </a:spcBef>
            </a:pPr>
            <a:endParaRPr b="0" lang="en-US" sz="3200" spc="-1" strike="noStrike">
              <a:solidFill>
                <a:srgbClr val="000000"/>
              </a:solidFill>
              <a:latin typeface="Georgia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176</TotalTime>
  <Application>LibreOffice/6.1.5.2$Linux_X86_64 LibreOffice_project/10$Build-2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2011-06-29T12:29:29Z</dcterms:created>
  <dc:creator>Irishka</dc:creator>
  <dc:description/>
  <dc:language>en-US</dc:language>
  <cp:lastModifiedBy>Gira</cp:lastModifiedBy>
  <dcterms:modified xsi:type="dcterms:W3CDTF">2012-04-23T09:12:51Z</dcterms:modified>
  <cp:revision>20</cp:revision>
  <dc:subject/>
  <dc:title>Слайд 1</dc:title>
</cp:coreProperties>
</file>