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jpeg" ContentType="image/jpeg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6.xml.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677700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1042560" y="4156560"/>
            <a:ext cx="677700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1512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042560" y="415656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15120" y="415656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333960" y="232380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5625360" y="232380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1042560" y="415656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333960" y="415656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5625360" y="415656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1042560" y="2323800"/>
            <a:ext cx="6777000" cy="35082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69840" algn="ctr">
              <a:spcBef>
                <a:spcPts val="598"/>
              </a:spcBef>
            </a:pP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677700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330696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515120" y="2323800"/>
            <a:ext cx="330696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1042560" y="1026720"/>
            <a:ext cx="7024680" cy="5299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69840" algn="ctr">
              <a:spcBef>
                <a:spcPts val="598"/>
              </a:spcBef>
            </a:pP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515120" y="2323800"/>
            <a:ext cx="330696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1042560" y="415656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1042560" y="2323800"/>
            <a:ext cx="6777000" cy="35082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69840" algn="ctr">
              <a:spcBef>
                <a:spcPts val="598"/>
              </a:spcBef>
            </a:pP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330696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51512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4515120" y="415656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51512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1042560" y="4156560"/>
            <a:ext cx="677700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677700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1042560" y="4156560"/>
            <a:ext cx="677700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51512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1042560" y="415656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4515120" y="415656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3333960" y="232380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5625360" y="232380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1042560" y="415656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65" name="PlaceHolder 6"/>
          <p:cNvSpPr>
            <a:spLocks noGrp="1"/>
          </p:cNvSpPr>
          <p:nvPr>
            <p:ph type="body"/>
          </p:nvPr>
        </p:nvSpPr>
        <p:spPr>
          <a:xfrm>
            <a:off x="3333960" y="415656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66" name="PlaceHolder 7"/>
          <p:cNvSpPr>
            <a:spLocks noGrp="1"/>
          </p:cNvSpPr>
          <p:nvPr>
            <p:ph type="body"/>
          </p:nvPr>
        </p:nvSpPr>
        <p:spPr>
          <a:xfrm>
            <a:off x="5625360" y="415656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subTitle"/>
          </p:nvPr>
        </p:nvSpPr>
        <p:spPr>
          <a:xfrm>
            <a:off x="1042560" y="2323800"/>
            <a:ext cx="6777000" cy="35082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69840" algn="ctr">
              <a:spcBef>
                <a:spcPts val="598"/>
              </a:spcBef>
            </a:pP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677700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330696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body"/>
          </p:nvPr>
        </p:nvSpPr>
        <p:spPr>
          <a:xfrm>
            <a:off x="4515120" y="2323800"/>
            <a:ext cx="330696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677700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subTitle"/>
          </p:nvPr>
        </p:nvSpPr>
        <p:spPr>
          <a:xfrm>
            <a:off x="1042560" y="1026720"/>
            <a:ext cx="7024680" cy="5299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69840" algn="ctr">
              <a:spcBef>
                <a:spcPts val="598"/>
              </a:spcBef>
            </a:pP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 type="body"/>
          </p:nvPr>
        </p:nvSpPr>
        <p:spPr>
          <a:xfrm>
            <a:off x="4515120" y="2323800"/>
            <a:ext cx="330696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27" name="PlaceHolder 4"/>
          <p:cNvSpPr>
            <a:spLocks noGrp="1"/>
          </p:cNvSpPr>
          <p:nvPr>
            <p:ph type="body"/>
          </p:nvPr>
        </p:nvSpPr>
        <p:spPr>
          <a:xfrm>
            <a:off x="1042560" y="415656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330696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 type="body"/>
          </p:nvPr>
        </p:nvSpPr>
        <p:spPr>
          <a:xfrm>
            <a:off x="451512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31" name="PlaceHolder 4"/>
          <p:cNvSpPr>
            <a:spLocks noGrp="1"/>
          </p:cNvSpPr>
          <p:nvPr>
            <p:ph type="body"/>
          </p:nvPr>
        </p:nvSpPr>
        <p:spPr>
          <a:xfrm>
            <a:off x="4515120" y="415656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 type="body"/>
          </p:nvPr>
        </p:nvSpPr>
        <p:spPr>
          <a:xfrm>
            <a:off x="451512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35" name="PlaceHolder 4"/>
          <p:cNvSpPr>
            <a:spLocks noGrp="1"/>
          </p:cNvSpPr>
          <p:nvPr>
            <p:ph type="body"/>
          </p:nvPr>
        </p:nvSpPr>
        <p:spPr>
          <a:xfrm>
            <a:off x="1042560" y="4156560"/>
            <a:ext cx="677700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677700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 type="body"/>
          </p:nvPr>
        </p:nvSpPr>
        <p:spPr>
          <a:xfrm>
            <a:off x="1042560" y="4156560"/>
            <a:ext cx="677700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 type="body"/>
          </p:nvPr>
        </p:nvSpPr>
        <p:spPr>
          <a:xfrm>
            <a:off x="451512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42" name="PlaceHolder 4"/>
          <p:cNvSpPr>
            <a:spLocks noGrp="1"/>
          </p:cNvSpPr>
          <p:nvPr>
            <p:ph type="body"/>
          </p:nvPr>
        </p:nvSpPr>
        <p:spPr>
          <a:xfrm>
            <a:off x="1042560" y="415656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43" name="PlaceHolder 5"/>
          <p:cNvSpPr>
            <a:spLocks noGrp="1"/>
          </p:cNvSpPr>
          <p:nvPr>
            <p:ph type="body"/>
          </p:nvPr>
        </p:nvSpPr>
        <p:spPr>
          <a:xfrm>
            <a:off x="4515120" y="415656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 type="body"/>
          </p:nvPr>
        </p:nvSpPr>
        <p:spPr>
          <a:xfrm>
            <a:off x="3333960" y="232380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 type="body"/>
          </p:nvPr>
        </p:nvSpPr>
        <p:spPr>
          <a:xfrm>
            <a:off x="5625360" y="232380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48" name="PlaceHolder 5"/>
          <p:cNvSpPr>
            <a:spLocks noGrp="1"/>
          </p:cNvSpPr>
          <p:nvPr>
            <p:ph type="body"/>
          </p:nvPr>
        </p:nvSpPr>
        <p:spPr>
          <a:xfrm>
            <a:off x="1042560" y="415656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49" name="PlaceHolder 6"/>
          <p:cNvSpPr>
            <a:spLocks noGrp="1"/>
          </p:cNvSpPr>
          <p:nvPr>
            <p:ph type="body"/>
          </p:nvPr>
        </p:nvSpPr>
        <p:spPr>
          <a:xfrm>
            <a:off x="3333960" y="415656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50" name="PlaceHolder 7"/>
          <p:cNvSpPr>
            <a:spLocks noGrp="1"/>
          </p:cNvSpPr>
          <p:nvPr>
            <p:ph type="body"/>
          </p:nvPr>
        </p:nvSpPr>
        <p:spPr>
          <a:xfrm>
            <a:off x="5625360" y="415656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 type="subTitle"/>
          </p:nvPr>
        </p:nvSpPr>
        <p:spPr>
          <a:xfrm>
            <a:off x="1042560" y="2323800"/>
            <a:ext cx="6777000" cy="35082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69840" algn="ctr">
              <a:spcBef>
                <a:spcPts val="598"/>
              </a:spcBef>
            </a:pP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302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677700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330696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15120" y="2323800"/>
            <a:ext cx="330696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304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330696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305" name="PlaceHolder 3"/>
          <p:cNvSpPr>
            <a:spLocks noGrp="1"/>
          </p:cNvSpPr>
          <p:nvPr>
            <p:ph type="body"/>
          </p:nvPr>
        </p:nvSpPr>
        <p:spPr>
          <a:xfrm>
            <a:off x="4515120" y="2323800"/>
            <a:ext cx="330696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subTitle"/>
          </p:nvPr>
        </p:nvSpPr>
        <p:spPr>
          <a:xfrm>
            <a:off x="1042560" y="1026720"/>
            <a:ext cx="7024680" cy="5299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69840" algn="ctr">
              <a:spcBef>
                <a:spcPts val="598"/>
              </a:spcBef>
            </a:pP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310" name="PlaceHolder 3"/>
          <p:cNvSpPr>
            <a:spLocks noGrp="1"/>
          </p:cNvSpPr>
          <p:nvPr>
            <p:ph type="body"/>
          </p:nvPr>
        </p:nvSpPr>
        <p:spPr>
          <a:xfrm>
            <a:off x="4515120" y="2323800"/>
            <a:ext cx="330696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311" name="PlaceHolder 4"/>
          <p:cNvSpPr>
            <a:spLocks noGrp="1"/>
          </p:cNvSpPr>
          <p:nvPr>
            <p:ph type="body"/>
          </p:nvPr>
        </p:nvSpPr>
        <p:spPr>
          <a:xfrm>
            <a:off x="1042560" y="415656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330696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314" name="PlaceHolder 3"/>
          <p:cNvSpPr>
            <a:spLocks noGrp="1"/>
          </p:cNvSpPr>
          <p:nvPr>
            <p:ph type="body"/>
          </p:nvPr>
        </p:nvSpPr>
        <p:spPr>
          <a:xfrm>
            <a:off x="451512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315" name="PlaceHolder 4"/>
          <p:cNvSpPr>
            <a:spLocks noGrp="1"/>
          </p:cNvSpPr>
          <p:nvPr>
            <p:ph type="body"/>
          </p:nvPr>
        </p:nvSpPr>
        <p:spPr>
          <a:xfrm>
            <a:off x="4515120" y="415656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318" name="PlaceHolder 3"/>
          <p:cNvSpPr>
            <a:spLocks noGrp="1"/>
          </p:cNvSpPr>
          <p:nvPr>
            <p:ph type="body"/>
          </p:nvPr>
        </p:nvSpPr>
        <p:spPr>
          <a:xfrm>
            <a:off x="451512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319" name="PlaceHolder 4"/>
          <p:cNvSpPr>
            <a:spLocks noGrp="1"/>
          </p:cNvSpPr>
          <p:nvPr>
            <p:ph type="body"/>
          </p:nvPr>
        </p:nvSpPr>
        <p:spPr>
          <a:xfrm>
            <a:off x="1042560" y="4156560"/>
            <a:ext cx="677700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677700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322" name="PlaceHolder 3"/>
          <p:cNvSpPr>
            <a:spLocks noGrp="1"/>
          </p:cNvSpPr>
          <p:nvPr>
            <p:ph type="body"/>
          </p:nvPr>
        </p:nvSpPr>
        <p:spPr>
          <a:xfrm>
            <a:off x="1042560" y="4156560"/>
            <a:ext cx="677700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 type="body"/>
          </p:nvPr>
        </p:nvSpPr>
        <p:spPr>
          <a:xfrm>
            <a:off x="451512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326" name="PlaceHolder 4"/>
          <p:cNvSpPr>
            <a:spLocks noGrp="1"/>
          </p:cNvSpPr>
          <p:nvPr>
            <p:ph type="body"/>
          </p:nvPr>
        </p:nvSpPr>
        <p:spPr>
          <a:xfrm>
            <a:off x="1042560" y="415656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327" name="PlaceHolder 5"/>
          <p:cNvSpPr>
            <a:spLocks noGrp="1"/>
          </p:cNvSpPr>
          <p:nvPr>
            <p:ph type="body"/>
          </p:nvPr>
        </p:nvSpPr>
        <p:spPr>
          <a:xfrm>
            <a:off x="4515120" y="415656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329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330" name="PlaceHolder 3"/>
          <p:cNvSpPr>
            <a:spLocks noGrp="1"/>
          </p:cNvSpPr>
          <p:nvPr>
            <p:ph type="body"/>
          </p:nvPr>
        </p:nvSpPr>
        <p:spPr>
          <a:xfrm>
            <a:off x="3333960" y="232380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331" name="PlaceHolder 4"/>
          <p:cNvSpPr>
            <a:spLocks noGrp="1"/>
          </p:cNvSpPr>
          <p:nvPr>
            <p:ph type="body"/>
          </p:nvPr>
        </p:nvSpPr>
        <p:spPr>
          <a:xfrm>
            <a:off x="5625360" y="232380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332" name="PlaceHolder 5"/>
          <p:cNvSpPr>
            <a:spLocks noGrp="1"/>
          </p:cNvSpPr>
          <p:nvPr>
            <p:ph type="body"/>
          </p:nvPr>
        </p:nvSpPr>
        <p:spPr>
          <a:xfrm>
            <a:off x="1042560" y="415656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333" name="PlaceHolder 6"/>
          <p:cNvSpPr>
            <a:spLocks noGrp="1"/>
          </p:cNvSpPr>
          <p:nvPr>
            <p:ph type="body"/>
          </p:nvPr>
        </p:nvSpPr>
        <p:spPr>
          <a:xfrm>
            <a:off x="3333960" y="415656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334" name="PlaceHolder 7"/>
          <p:cNvSpPr>
            <a:spLocks noGrp="1"/>
          </p:cNvSpPr>
          <p:nvPr>
            <p:ph type="body"/>
          </p:nvPr>
        </p:nvSpPr>
        <p:spPr>
          <a:xfrm>
            <a:off x="5625360" y="4156560"/>
            <a:ext cx="2181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1042560" y="1026720"/>
            <a:ext cx="7024680" cy="5299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69840" algn="ctr">
              <a:spcBef>
                <a:spcPts val="598"/>
              </a:spcBef>
            </a:pP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15120" y="2323800"/>
            <a:ext cx="330696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1042560" y="415656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330696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1512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15120" y="415656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spAutoFit/>
          </a:bodyPr>
          <a:p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04256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15120" y="2323800"/>
            <a:ext cx="330696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1042560" y="4156560"/>
            <a:ext cx="6777000" cy="16732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-567360" y="0"/>
            <a:ext cx="10459440" cy="7117200"/>
            <a:chOff x="-567360" y="0"/>
            <a:chExt cx="10459440" cy="7117200"/>
          </a:xfrm>
        </p:grpSpPr>
        <p:grpSp>
          <p:nvGrpSpPr>
            <p:cNvPr id="1" name="Group 2"/>
            <p:cNvGrpSpPr/>
            <p:nvPr/>
          </p:nvGrpSpPr>
          <p:grpSpPr>
            <a:xfrm>
              <a:off x="77400" y="0"/>
              <a:ext cx="9144360" cy="6858000"/>
              <a:chOff x="77400" y="0"/>
              <a:chExt cx="9144360" cy="6858000"/>
            </a:xfrm>
          </p:grpSpPr>
          <p:grpSp>
            <p:nvGrpSpPr>
              <p:cNvPr id="2" name="Group 3"/>
              <p:cNvGrpSpPr/>
              <p:nvPr/>
            </p:nvGrpSpPr>
            <p:grpSpPr>
              <a:xfrm>
                <a:off x="77400" y="0"/>
                <a:ext cx="2514600" cy="6858000"/>
                <a:chOff x="77400" y="0"/>
                <a:chExt cx="2514600" cy="6858000"/>
              </a:xfrm>
            </p:grpSpPr>
            <p:sp>
              <p:nvSpPr>
                <p:cNvPr id="3" name="CustomShape 4"/>
                <p:cNvSpPr/>
                <p:nvPr/>
              </p:nvSpPr>
              <p:spPr>
                <a:xfrm>
                  <a:off x="99180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" name="CustomShape 5"/>
                <p:cNvSpPr/>
                <p:nvPr/>
              </p:nvSpPr>
              <p:spPr>
                <a:xfrm>
                  <a:off x="7740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" name="CustomShape 6"/>
                <p:cNvSpPr/>
                <p:nvPr/>
              </p:nvSpPr>
              <p:spPr>
                <a:xfrm>
                  <a:off x="306000" y="0"/>
                  <a:ext cx="76176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6" name="Group 7"/>
              <p:cNvGrpSpPr/>
              <p:nvPr/>
            </p:nvGrpSpPr>
            <p:grpSpPr>
              <a:xfrm>
                <a:off x="500040" y="0"/>
                <a:ext cx="2514600" cy="6858000"/>
                <a:chOff x="500040" y="0"/>
                <a:chExt cx="2514600" cy="6858000"/>
              </a:xfrm>
            </p:grpSpPr>
            <p:sp>
              <p:nvSpPr>
                <p:cNvPr id="7" name="CustomShape 8"/>
                <p:cNvSpPr/>
                <p:nvPr/>
              </p:nvSpPr>
              <p:spPr>
                <a:xfrm>
                  <a:off x="141444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8" name="CustomShape 9"/>
                <p:cNvSpPr/>
                <p:nvPr/>
              </p:nvSpPr>
              <p:spPr>
                <a:xfrm>
                  <a:off x="50004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9" name="CustomShape 10"/>
                <p:cNvSpPr/>
                <p:nvPr/>
              </p:nvSpPr>
              <p:spPr>
                <a:xfrm>
                  <a:off x="728640" y="0"/>
                  <a:ext cx="76176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10" name="Group 11"/>
              <p:cNvGrpSpPr/>
              <p:nvPr/>
            </p:nvGrpSpPr>
            <p:grpSpPr>
              <a:xfrm>
                <a:off x="6707160" y="0"/>
                <a:ext cx="2514600" cy="6858000"/>
                <a:chOff x="6707160" y="0"/>
                <a:chExt cx="2514600" cy="6858000"/>
              </a:xfrm>
            </p:grpSpPr>
            <p:sp>
              <p:nvSpPr>
                <p:cNvPr id="11" name="CustomShape 12"/>
                <p:cNvSpPr/>
                <p:nvPr/>
              </p:nvSpPr>
              <p:spPr>
                <a:xfrm rot="10800000">
                  <a:off x="670716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2" name="CustomShape 13"/>
                <p:cNvSpPr/>
                <p:nvPr/>
              </p:nvSpPr>
              <p:spPr>
                <a:xfrm rot="10800000">
                  <a:off x="876456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3" name="CustomShape 14"/>
                <p:cNvSpPr/>
                <p:nvPr/>
              </p:nvSpPr>
              <p:spPr>
                <a:xfrm rot="10800000">
                  <a:off x="8231400" y="0"/>
                  <a:ext cx="76176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sp>
            <p:nvSpPr>
              <p:cNvPr id="14" name="CustomShape 15"/>
              <p:cNvSpPr/>
              <p:nvPr/>
            </p:nvSpPr>
            <p:spPr>
              <a:xfrm>
                <a:off x="3887640" y="0"/>
                <a:ext cx="2819520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" name="CustomShape 16"/>
              <p:cNvSpPr/>
              <p:nvPr/>
            </p:nvSpPr>
            <p:spPr>
              <a:xfrm>
                <a:off x="2973240" y="0"/>
                <a:ext cx="457200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" name="CustomShape 17"/>
              <p:cNvSpPr/>
              <p:nvPr/>
            </p:nvSpPr>
            <p:spPr>
              <a:xfrm>
                <a:off x="3201840" y="0"/>
                <a:ext cx="761760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7" name="CustomShape 18"/>
            <p:cNvSpPr/>
            <p:nvPr/>
          </p:nvSpPr>
          <p:spPr>
            <a:xfrm>
              <a:off x="64800" y="5035680"/>
              <a:ext cx="9145800" cy="1174680"/>
            </a:xfrm>
            <a:custGeom>
              <a:avLst/>
              <a:gdLst/>
              <a:ahLst/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64800" y="3467160"/>
              <a:ext cx="9145800" cy="890280"/>
            </a:xfrm>
            <a:custGeom>
              <a:avLst/>
              <a:gdLst/>
              <a:ahLst/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53640" y="5640480"/>
              <a:ext cx="3005280" cy="1211040"/>
            </a:xfrm>
            <a:custGeom>
              <a:avLst/>
              <a:gdLst/>
              <a:ahLst/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64800" y="5284800"/>
              <a:ext cx="9145800" cy="1477800"/>
            </a:xfrm>
            <a:custGeom>
              <a:avLst/>
              <a:gdLst/>
              <a:ahLst/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2214360" y="5132520"/>
              <a:ext cx="6983640" cy="1719000"/>
            </a:xfrm>
            <a:custGeom>
              <a:avLst/>
              <a:gdLst/>
              <a:ahLst/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" name="CustomShape 23"/>
            <p:cNvSpPr/>
            <p:nvPr/>
          </p:nvSpPr>
          <p:spPr>
            <a:xfrm rot="1800000">
              <a:off x="3072960" y="285876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1" y="0"/>
                  </a:moveTo>
                  <a:lnTo>
                    <a:pt x="3348" y="0"/>
                  </a:lnTo>
                  <a:lnTo>
                    <a:pt x="4450" y="1929"/>
                  </a:lnTo>
                  <a:lnTo>
                    <a:pt x="3348" y="3859"/>
                  </a:lnTo>
                  <a:lnTo>
                    <a:pt x="1101" y="3858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" name="CustomShape 24"/>
            <p:cNvSpPr/>
            <p:nvPr/>
          </p:nvSpPr>
          <p:spPr>
            <a:xfrm rot="1800000">
              <a:off x="3796920" y="412560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1" y="0"/>
                  </a:moveTo>
                  <a:lnTo>
                    <a:pt x="3348" y="0"/>
                  </a:lnTo>
                  <a:lnTo>
                    <a:pt x="4450" y="1929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" name="CustomShape 25"/>
            <p:cNvSpPr/>
            <p:nvPr/>
          </p:nvSpPr>
          <p:spPr>
            <a:xfrm rot="1800000">
              <a:off x="3806280" y="159192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0" h="3860">
                  <a:moveTo>
                    <a:pt x="1100" y="0"/>
                  </a:moveTo>
                  <a:lnTo>
                    <a:pt x="3347" y="0"/>
                  </a:lnTo>
                  <a:lnTo>
                    <a:pt x="4449" y="1929"/>
                  </a:lnTo>
                  <a:lnTo>
                    <a:pt x="3348" y="3859"/>
                  </a:lnTo>
                  <a:lnTo>
                    <a:pt x="1101" y="3858"/>
                  </a:lnTo>
                  <a:lnTo>
                    <a:pt x="0" y="1929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" name="CustomShape 26"/>
            <p:cNvSpPr/>
            <p:nvPr/>
          </p:nvSpPr>
          <p:spPr>
            <a:xfrm rot="1800000">
              <a:off x="3053880" y="32508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1" y="0"/>
                  </a:moveTo>
                  <a:lnTo>
                    <a:pt x="3348" y="1"/>
                  </a:lnTo>
                  <a:lnTo>
                    <a:pt x="4450" y="1930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solidFill>
              <a:srgbClr val="ffffff">
                <a:alpha val="4000"/>
              </a:srgbClr>
            </a:solidFill>
            <a:ln w="12600">
              <a:solidFill>
                <a:srgbClr val="ffffff">
                  <a:alpha val="8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" name="CustomShape 27"/>
            <p:cNvSpPr/>
            <p:nvPr/>
          </p:nvSpPr>
          <p:spPr>
            <a:xfrm rot="1800000">
              <a:off x="4539960" y="538308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1" y="0"/>
                  </a:moveTo>
                  <a:lnTo>
                    <a:pt x="3348" y="0"/>
                  </a:lnTo>
                  <a:lnTo>
                    <a:pt x="4450" y="1929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solidFill>
              <a:srgbClr val="ffffff">
                <a:alpha val="6000"/>
              </a:srgbClr>
            </a:solidFill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" name="CustomShape 28"/>
            <p:cNvSpPr/>
            <p:nvPr/>
          </p:nvSpPr>
          <p:spPr>
            <a:xfrm rot="1800000">
              <a:off x="-304920" y="4202280"/>
              <a:ext cx="1261800" cy="1387440"/>
            </a:xfrm>
            <a:custGeom>
              <a:avLst/>
              <a:gdLst/>
              <a:ahLst/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" name="CustomShape 29"/>
            <p:cNvSpPr/>
            <p:nvPr/>
          </p:nvSpPr>
          <p:spPr>
            <a:xfrm rot="1800000">
              <a:off x="100800" y="540216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0" y="0"/>
                  </a:moveTo>
                  <a:lnTo>
                    <a:pt x="3347" y="1"/>
                  </a:lnTo>
                  <a:lnTo>
                    <a:pt x="4450" y="1930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" name="CustomShape 30"/>
            <p:cNvSpPr/>
            <p:nvPr/>
          </p:nvSpPr>
          <p:spPr>
            <a:xfrm rot="1800000">
              <a:off x="129600" y="284904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0" y="0"/>
                  </a:moveTo>
                  <a:lnTo>
                    <a:pt x="3348" y="1"/>
                  </a:lnTo>
                  <a:lnTo>
                    <a:pt x="4450" y="1929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" name="CustomShape 31"/>
            <p:cNvSpPr/>
            <p:nvPr/>
          </p:nvSpPr>
          <p:spPr>
            <a:xfrm rot="1800000">
              <a:off x="853560" y="412560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2" h="3860">
                  <a:moveTo>
                    <a:pt x="1101" y="0"/>
                  </a:moveTo>
                  <a:lnTo>
                    <a:pt x="3348" y="0"/>
                  </a:lnTo>
                  <a:lnTo>
                    <a:pt x="4451" y="1929"/>
                  </a:lnTo>
                  <a:lnTo>
                    <a:pt x="3349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" name="CustomShape 32"/>
            <p:cNvSpPr/>
            <p:nvPr/>
          </p:nvSpPr>
          <p:spPr>
            <a:xfrm rot="1800000">
              <a:off x="1586880" y="541152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0" h="3860">
                  <a:moveTo>
                    <a:pt x="1100" y="0"/>
                  </a:moveTo>
                  <a:lnTo>
                    <a:pt x="3347" y="0"/>
                  </a:lnTo>
                  <a:lnTo>
                    <a:pt x="4449" y="1929"/>
                  </a:lnTo>
                  <a:lnTo>
                    <a:pt x="3348" y="3859"/>
                  </a:lnTo>
                  <a:lnTo>
                    <a:pt x="1100" y="3858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" name="CustomShape 33"/>
            <p:cNvSpPr/>
            <p:nvPr/>
          </p:nvSpPr>
          <p:spPr>
            <a:xfrm rot="1800000">
              <a:off x="1605960" y="285876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0" y="0"/>
                  </a:moveTo>
                  <a:lnTo>
                    <a:pt x="3348" y="1"/>
                  </a:lnTo>
                  <a:lnTo>
                    <a:pt x="4450" y="1930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" name="CustomShape 34"/>
            <p:cNvSpPr/>
            <p:nvPr/>
          </p:nvSpPr>
          <p:spPr>
            <a:xfrm rot="1800000">
              <a:off x="872640" y="156312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1" y="0"/>
                  </a:moveTo>
                  <a:lnTo>
                    <a:pt x="3348" y="0"/>
                  </a:lnTo>
                  <a:lnTo>
                    <a:pt x="4450" y="1930"/>
                  </a:lnTo>
                  <a:lnTo>
                    <a:pt x="3349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" name="CustomShape 35"/>
            <p:cNvSpPr/>
            <p:nvPr/>
          </p:nvSpPr>
          <p:spPr>
            <a:xfrm rot="1800000">
              <a:off x="6884640" y="4144680"/>
              <a:ext cx="1600200" cy="1388880"/>
            </a:xfrm>
            <a:custGeom>
              <a:avLst/>
              <a:gdLst/>
              <a:ahLst/>
              <a:rect l="0" t="0" r="r" b="b"/>
              <a:pathLst>
                <a:path w="4447" h="3860">
                  <a:moveTo>
                    <a:pt x="1101" y="0"/>
                  </a:moveTo>
                  <a:lnTo>
                    <a:pt x="3344" y="1"/>
                  </a:lnTo>
                  <a:lnTo>
                    <a:pt x="4446" y="1929"/>
                  </a:lnTo>
                  <a:lnTo>
                    <a:pt x="3345" y="3859"/>
                  </a:lnTo>
                  <a:lnTo>
                    <a:pt x="1101" y="3859"/>
                  </a:lnTo>
                  <a:lnTo>
                    <a:pt x="0" y="1929"/>
                  </a:lnTo>
                  <a:lnTo>
                    <a:pt x="1101" y="0"/>
                  </a:lnTo>
                </a:path>
              </a:pathLst>
            </a:cu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" name="CustomShape 36"/>
            <p:cNvSpPr/>
            <p:nvPr/>
          </p:nvSpPr>
          <p:spPr>
            <a:xfrm rot="1800000">
              <a:off x="7627680" y="5420880"/>
              <a:ext cx="1600200" cy="1388880"/>
            </a:xfrm>
            <a:custGeom>
              <a:avLst/>
              <a:gdLst/>
              <a:ahLst/>
              <a:rect l="0" t="0" r="r" b="b"/>
              <a:pathLst>
                <a:path w="4447" h="3861">
                  <a:moveTo>
                    <a:pt x="1100" y="0"/>
                  </a:moveTo>
                  <a:lnTo>
                    <a:pt x="3343" y="1"/>
                  </a:lnTo>
                  <a:lnTo>
                    <a:pt x="4446" y="1930"/>
                  </a:lnTo>
                  <a:lnTo>
                    <a:pt x="3344" y="3860"/>
                  </a:lnTo>
                  <a:lnTo>
                    <a:pt x="1100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" name="CustomShape 37"/>
            <p:cNvSpPr/>
            <p:nvPr/>
          </p:nvSpPr>
          <p:spPr>
            <a:xfrm rot="1800000">
              <a:off x="7627680" y="2868120"/>
              <a:ext cx="1600200" cy="1388880"/>
            </a:xfrm>
            <a:custGeom>
              <a:avLst/>
              <a:gdLst/>
              <a:ahLst/>
              <a:rect l="0" t="0" r="r" b="b"/>
              <a:pathLst>
                <a:path w="4447" h="3861">
                  <a:moveTo>
                    <a:pt x="1101" y="0"/>
                  </a:moveTo>
                  <a:lnTo>
                    <a:pt x="3344" y="1"/>
                  </a:lnTo>
                  <a:lnTo>
                    <a:pt x="4446" y="1929"/>
                  </a:lnTo>
                  <a:lnTo>
                    <a:pt x="3344" y="3860"/>
                  </a:lnTo>
                  <a:lnTo>
                    <a:pt x="1101" y="3859"/>
                  </a:lnTo>
                  <a:lnTo>
                    <a:pt x="0" y="1929"/>
                  </a:lnTo>
                  <a:lnTo>
                    <a:pt x="1101" y="0"/>
                  </a:lnTo>
                </a:path>
              </a:pathLst>
            </a:cu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" name="CustomShape 38"/>
            <p:cNvSpPr/>
            <p:nvPr/>
          </p:nvSpPr>
          <p:spPr>
            <a:xfrm rot="1800000">
              <a:off x="8385480" y="4055760"/>
              <a:ext cx="1242720" cy="1387440"/>
            </a:xfrm>
            <a:custGeom>
              <a:avLst/>
              <a:gdLst/>
              <a:ahLst/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" name="CustomShape 39"/>
            <p:cNvSpPr/>
            <p:nvPr/>
          </p:nvSpPr>
          <p:spPr>
            <a:xfrm rot="1800000">
              <a:off x="8385120" y="1510920"/>
              <a:ext cx="1241280" cy="1388880"/>
            </a:xfrm>
            <a:custGeom>
              <a:avLst/>
              <a:gdLst/>
              <a:ahLst/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9" name="CustomShape 40"/>
          <p:cNvSpPr/>
          <p:nvPr/>
        </p:nvSpPr>
        <p:spPr>
          <a:xfrm>
            <a:off x="457200" y="333360"/>
            <a:ext cx="8229600" cy="618660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41"/>
          <p:cNvSpPr/>
          <p:nvPr/>
        </p:nvSpPr>
        <p:spPr>
          <a:xfrm>
            <a:off x="4560840" y="-22320"/>
            <a:ext cx="3679920" cy="700200"/>
          </a:xfrm>
          <a:prstGeom prst="rect">
            <a:avLst/>
          </a:prstGeom>
          <a:solidFill>
            <a:srgbClr val="f5f5f5"/>
          </a:solidFill>
          <a:ln w="15840">
            <a:solidFill>
              <a:srgbClr val="74a51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42"/>
          <p:cNvSpPr/>
          <p:nvPr/>
        </p:nvSpPr>
        <p:spPr>
          <a:xfrm>
            <a:off x="4649760" y="-22320"/>
            <a:ext cx="3505320" cy="623880"/>
          </a:xfrm>
          <a:prstGeom prst="rect">
            <a:avLst/>
          </a:prstGeom>
          <a:solidFill>
            <a:srgbClr val="71685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PlaceHolder 43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r>
              <a:rPr b="0" lang="en-US" sz="4000" spc="-1" strike="noStrike">
                <a:solidFill>
                  <a:srgbClr val="94c600"/>
                </a:solidFill>
                <a:latin typeface="Century Gothic"/>
              </a:rPr>
              <a:t>Click to edit the title text format</a:t>
            </a:r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43" name="PlaceHolder 44"/>
          <p:cNvSpPr>
            <a:spLocks noGrp="1"/>
          </p:cNvSpPr>
          <p:nvPr>
            <p:ph type="body"/>
          </p:nvPr>
        </p:nvSpPr>
        <p:spPr>
          <a:xfrm>
            <a:off x="1042560" y="2323800"/>
            <a:ext cx="677700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27288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Click to edit the outline text format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1" marL="639720" indent="-27324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Second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2" marL="914400" indent="-22860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Third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3" marL="1123920" indent="-22860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Fourth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4" marL="1325520" indent="-22860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Fifth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5" marL="1325520" indent="-22860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Sixth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6" marL="1325520" indent="-22860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Seventh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44" name="PlaceHolder 45"/>
          <p:cNvSpPr>
            <a:spLocks noGrp="1"/>
          </p:cNvSpPr>
          <p:nvPr>
            <p:ph type="dt"/>
          </p:nvPr>
        </p:nvSpPr>
        <p:spPr>
          <a:xfrm>
            <a:off x="5997240" y="223920"/>
            <a:ext cx="213372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r>
              <a:rPr b="0" lang="ru-RU" sz="1200" spc="-1" strike="noStrike">
                <a:solidFill>
                  <a:srgbClr val="fefefe"/>
                </a:solidFill>
                <a:latin typeface="Times New Roman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5" name="PlaceHolder 46"/>
          <p:cNvSpPr>
            <a:spLocks noGrp="1"/>
          </p:cNvSpPr>
          <p:nvPr>
            <p:ph type="ftr"/>
          </p:nvPr>
        </p:nvSpPr>
        <p:spPr>
          <a:xfrm>
            <a:off x="4641840" y="5851440"/>
            <a:ext cx="350208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/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47"/>
          <p:cNvSpPr>
            <a:spLocks noGrp="1"/>
          </p:cNvSpPr>
          <p:nvPr>
            <p:ph type="sldNum"/>
          </p:nvPr>
        </p:nvSpPr>
        <p:spPr>
          <a:xfrm>
            <a:off x="4649760" y="223920"/>
            <a:ext cx="133200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/>
            <a:fld id="{4763F47C-9B35-4410-808A-C868F9A1EF6F}" type="slidenum">
              <a:rPr b="0" lang="ru-RU" sz="1200" spc="-1" strike="noStrike">
                <a:solidFill>
                  <a:srgbClr val="fefefe"/>
                </a:solidFill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1"/>
          <p:cNvGrpSpPr/>
          <p:nvPr/>
        </p:nvGrpSpPr>
        <p:grpSpPr>
          <a:xfrm>
            <a:off x="-645120" y="0"/>
            <a:ext cx="10459440" cy="7117200"/>
            <a:chOff x="-645120" y="0"/>
            <a:chExt cx="10459440" cy="7117200"/>
          </a:xfrm>
        </p:grpSpPr>
        <p:grpSp>
          <p:nvGrpSpPr>
            <p:cNvPr id="84" name="Group 2"/>
            <p:cNvGrpSpPr/>
            <p:nvPr/>
          </p:nvGrpSpPr>
          <p:grpSpPr>
            <a:xfrm>
              <a:off x="0" y="0"/>
              <a:ext cx="9144360" cy="6858000"/>
              <a:chOff x="0" y="0"/>
              <a:chExt cx="9144360" cy="6858000"/>
            </a:xfrm>
          </p:grpSpPr>
          <p:grpSp>
            <p:nvGrpSpPr>
              <p:cNvPr id="85" name="Group 3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6" name="CustomShape 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87" name="CustomShape 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88" name="CustomShape 6"/>
                <p:cNvSpPr/>
                <p:nvPr/>
              </p:nvSpPr>
              <p:spPr>
                <a:xfrm>
                  <a:off x="228600" y="0"/>
                  <a:ext cx="76176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89" name="Group 7"/>
              <p:cNvGrpSpPr/>
              <p:nvPr/>
            </p:nvGrpSpPr>
            <p:grpSpPr>
              <a:xfrm>
                <a:off x="422640" y="0"/>
                <a:ext cx="2514600" cy="6858000"/>
                <a:chOff x="422640" y="0"/>
                <a:chExt cx="2514600" cy="6858000"/>
              </a:xfrm>
            </p:grpSpPr>
            <p:sp>
              <p:nvSpPr>
                <p:cNvPr id="90" name="CustomShape 8"/>
                <p:cNvSpPr/>
                <p:nvPr/>
              </p:nvSpPr>
              <p:spPr>
                <a:xfrm>
                  <a:off x="133704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91" name="CustomShape 9"/>
                <p:cNvSpPr/>
                <p:nvPr/>
              </p:nvSpPr>
              <p:spPr>
                <a:xfrm>
                  <a:off x="42264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92" name="CustomShape 10"/>
                <p:cNvSpPr/>
                <p:nvPr/>
              </p:nvSpPr>
              <p:spPr>
                <a:xfrm>
                  <a:off x="651240" y="0"/>
                  <a:ext cx="76176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93" name="Group 11"/>
              <p:cNvGrpSpPr/>
              <p:nvPr/>
            </p:nvGrpSpPr>
            <p:grpSpPr>
              <a:xfrm>
                <a:off x="6629760" y="0"/>
                <a:ext cx="2514600" cy="6858000"/>
                <a:chOff x="6629760" y="0"/>
                <a:chExt cx="2514600" cy="6858000"/>
              </a:xfrm>
            </p:grpSpPr>
            <p:sp>
              <p:nvSpPr>
                <p:cNvPr id="94" name="CustomShape 12"/>
                <p:cNvSpPr/>
                <p:nvPr/>
              </p:nvSpPr>
              <p:spPr>
                <a:xfrm rot="10800000">
                  <a:off x="662976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95" name="CustomShape 13"/>
                <p:cNvSpPr/>
                <p:nvPr/>
              </p:nvSpPr>
              <p:spPr>
                <a:xfrm rot="10800000">
                  <a:off x="868716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96" name="CustomShape 14"/>
                <p:cNvSpPr/>
                <p:nvPr/>
              </p:nvSpPr>
              <p:spPr>
                <a:xfrm rot="10800000">
                  <a:off x="8154000" y="0"/>
                  <a:ext cx="76176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sp>
            <p:nvSpPr>
              <p:cNvPr id="97" name="CustomShape 15"/>
              <p:cNvSpPr/>
              <p:nvPr/>
            </p:nvSpPr>
            <p:spPr>
              <a:xfrm>
                <a:off x="3810240" y="0"/>
                <a:ext cx="2819520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8" name="CustomShape 16"/>
              <p:cNvSpPr/>
              <p:nvPr/>
            </p:nvSpPr>
            <p:spPr>
              <a:xfrm>
                <a:off x="2895840" y="0"/>
                <a:ext cx="457200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9" name="CustomShape 17"/>
              <p:cNvSpPr/>
              <p:nvPr/>
            </p:nvSpPr>
            <p:spPr>
              <a:xfrm>
                <a:off x="3124440" y="0"/>
                <a:ext cx="761760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00" name="CustomShape 18"/>
            <p:cNvSpPr/>
            <p:nvPr/>
          </p:nvSpPr>
          <p:spPr>
            <a:xfrm>
              <a:off x="-12600" y="5035680"/>
              <a:ext cx="9145800" cy="1174680"/>
            </a:xfrm>
            <a:custGeom>
              <a:avLst/>
              <a:gdLst/>
              <a:ahLst/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1" name="CustomShape 19"/>
            <p:cNvSpPr/>
            <p:nvPr/>
          </p:nvSpPr>
          <p:spPr>
            <a:xfrm>
              <a:off x="-12600" y="3467160"/>
              <a:ext cx="9145800" cy="890280"/>
            </a:xfrm>
            <a:custGeom>
              <a:avLst/>
              <a:gdLst/>
              <a:ahLst/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" name="CustomShape 20"/>
            <p:cNvSpPr/>
            <p:nvPr/>
          </p:nvSpPr>
          <p:spPr>
            <a:xfrm>
              <a:off x="-23760" y="5640480"/>
              <a:ext cx="3005280" cy="1211040"/>
            </a:xfrm>
            <a:custGeom>
              <a:avLst/>
              <a:gdLst/>
              <a:ahLst/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" name="CustomShape 21"/>
            <p:cNvSpPr/>
            <p:nvPr/>
          </p:nvSpPr>
          <p:spPr>
            <a:xfrm>
              <a:off x="-12600" y="5284800"/>
              <a:ext cx="9145800" cy="1477800"/>
            </a:xfrm>
            <a:custGeom>
              <a:avLst/>
              <a:gdLst/>
              <a:ahLst/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" name="CustomShape 22"/>
            <p:cNvSpPr/>
            <p:nvPr/>
          </p:nvSpPr>
          <p:spPr>
            <a:xfrm>
              <a:off x="2136600" y="5132520"/>
              <a:ext cx="6983640" cy="1719000"/>
            </a:xfrm>
            <a:custGeom>
              <a:avLst/>
              <a:gdLst/>
              <a:ahLst/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" name="CustomShape 23"/>
            <p:cNvSpPr/>
            <p:nvPr/>
          </p:nvSpPr>
          <p:spPr>
            <a:xfrm rot="1800000">
              <a:off x="2995200" y="285876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0" y="0"/>
                  </a:moveTo>
                  <a:lnTo>
                    <a:pt x="3348" y="0"/>
                  </a:lnTo>
                  <a:lnTo>
                    <a:pt x="4450" y="1929"/>
                  </a:lnTo>
                  <a:lnTo>
                    <a:pt x="3348" y="3859"/>
                  </a:lnTo>
                  <a:lnTo>
                    <a:pt x="1101" y="3858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6" name="CustomShape 24"/>
            <p:cNvSpPr/>
            <p:nvPr/>
          </p:nvSpPr>
          <p:spPr>
            <a:xfrm rot="1800000">
              <a:off x="3719160" y="412560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1" y="0"/>
                  </a:moveTo>
                  <a:lnTo>
                    <a:pt x="3348" y="0"/>
                  </a:lnTo>
                  <a:lnTo>
                    <a:pt x="4450" y="1929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7" name="CustomShape 25"/>
            <p:cNvSpPr/>
            <p:nvPr/>
          </p:nvSpPr>
          <p:spPr>
            <a:xfrm rot="1800000">
              <a:off x="3728520" y="159192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0" y="0"/>
                  </a:moveTo>
                  <a:lnTo>
                    <a:pt x="3347" y="0"/>
                  </a:lnTo>
                  <a:lnTo>
                    <a:pt x="4450" y="1929"/>
                  </a:lnTo>
                  <a:lnTo>
                    <a:pt x="3348" y="3859"/>
                  </a:lnTo>
                  <a:lnTo>
                    <a:pt x="1100" y="3858"/>
                  </a:lnTo>
                  <a:lnTo>
                    <a:pt x="0" y="1929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" name="CustomShape 26"/>
            <p:cNvSpPr/>
            <p:nvPr/>
          </p:nvSpPr>
          <p:spPr>
            <a:xfrm rot="1800000">
              <a:off x="2976120" y="32508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1" y="0"/>
                  </a:moveTo>
                  <a:lnTo>
                    <a:pt x="3348" y="1"/>
                  </a:lnTo>
                  <a:lnTo>
                    <a:pt x="4450" y="1930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solidFill>
              <a:srgbClr val="ffffff">
                <a:alpha val="4000"/>
              </a:srgbClr>
            </a:solidFill>
            <a:ln w="12600">
              <a:solidFill>
                <a:srgbClr val="ffffff">
                  <a:alpha val="8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" name="CustomShape 27"/>
            <p:cNvSpPr/>
            <p:nvPr/>
          </p:nvSpPr>
          <p:spPr>
            <a:xfrm rot="1800000">
              <a:off x="4462200" y="538308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0" y="0"/>
                  </a:moveTo>
                  <a:lnTo>
                    <a:pt x="3348" y="0"/>
                  </a:lnTo>
                  <a:lnTo>
                    <a:pt x="4450" y="1929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6000"/>
              </a:srgbClr>
            </a:solidFill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" name="CustomShape 28"/>
            <p:cNvSpPr/>
            <p:nvPr/>
          </p:nvSpPr>
          <p:spPr>
            <a:xfrm rot="1800000">
              <a:off x="-382680" y="4202280"/>
              <a:ext cx="1261800" cy="1387440"/>
            </a:xfrm>
            <a:custGeom>
              <a:avLst/>
              <a:gdLst/>
              <a:ahLst/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" name="CustomShape 29"/>
            <p:cNvSpPr/>
            <p:nvPr/>
          </p:nvSpPr>
          <p:spPr>
            <a:xfrm rot="1800000">
              <a:off x="23040" y="540216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0" y="0"/>
                  </a:moveTo>
                  <a:lnTo>
                    <a:pt x="3347" y="1"/>
                  </a:lnTo>
                  <a:lnTo>
                    <a:pt x="4450" y="1930"/>
                  </a:lnTo>
                  <a:lnTo>
                    <a:pt x="3348" y="3859"/>
                  </a:lnTo>
                  <a:lnTo>
                    <a:pt x="1100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" name="CustomShape 30"/>
            <p:cNvSpPr/>
            <p:nvPr/>
          </p:nvSpPr>
          <p:spPr>
            <a:xfrm rot="1800000">
              <a:off x="51840" y="284904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0" h="3860">
                  <a:moveTo>
                    <a:pt x="1100" y="0"/>
                  </a:moveTo>
                  <a:lnTo>
                    <a:pt x="3348" y="1"/>
                  </a:lnTo>
                  <a:lnTo>
                    <a:pt x="4449" y="1929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" name="CustomShape 31"/>
            <p:cNvSpPr/>
            <p:nvPr/>
          </p:nvSpPr>
          <p:spPr>
            <a:xfrm rot="1800000">
              <a:off x="775800" y="412560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2" h="3860">
                  <a:moveTo>
                    <a:pt x="1101" y="0"/>
                  </a:moveTo>
                  <a:lnTo>
                    <a:pt x="3348" y="0"/>
                  </a:lnTo>
                  <a:lnTo>
                    <a:pt x="4451" y="1929"/>
                  </a:lnTo>
                  <a:lnTo>
                    <a:pt x="3349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" name="CustomShape 32"/>
            <p:cNvSpPr/>
            <p:nvPr/>
          </p:nvSpPr>
          <p:spPr>
            <a:xfrm rot="1800000">
              <a:off x="1509120" y="541152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1" y="0"/>
                  </a:moveTo>
                  <a:lnTo>
                    <a:pt x="3348" y="0"/>
                  </a:lnTo>
                  <a:lnTo>
                    <a:pt x="4450" y="1929"/>
                  </a:lnTo>
                  <a:lnTo>
                    <a:pt x="3349" y="3859"/>
                  </a:lnTo>
                  <a:lnTo>
                    <a:pt x="1101" y="3858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" name="CustomShape 33"/>
            <p:cNvSpPr/>
            <p:nvPr/>
          </p:nvSpPr>
          <p:spPr>
            <a:xfrm rot="1800000">
              <a:off x="1528200" y="285876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0" y="0"/>
                  </a:moveTo>
                  <a:lnTo>
                    <a:pt x="3348" y="1"/>
                  </a:lnTo>
                  <a:lnTo>
                    <a:pt x="4450" y="1930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" name="CustomShape 34"/>
            <p:cNvSpPr/>
            <p:nvPr/>
          </p:nvSpPr>
          <p:spPr>
            <a:xfrm rot="1800000">
              <a:off x="794880" y="156312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1" y="0"/>
                  </a:moveTo>
                  <a:lnTo>
                    <a:pt x="3348" y="0"/>
                  </a:lnTo>
                  <a:lnTo>
                    <a:pt x="4450" y="1930"/>
                  </a:lnTo>
                  <a:lnTo>
                    <a:pt x="3349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" name="CustomShape 35"/>
            <p:cNvSpPr/>
            <p:nvPr/>
          </p:nvSpPr>
          <p:spPr>
            <a:xfrm rot="1800000">
              <a:off x="6806880" y="4144680"/>
              <a:ext cx="1600200" cy="1388880"/>
            </a:xfrm>
            <a:custGeom>
              <a:avLst/>
              <a:gdLst/>
              <a:ahLst/>
              <a:rect l="0" t="0" r="r" b="b"/>
              <a:pathLst>
                <a:path w="4446" h="3860">
                  <a:moveTo>
                    <a:pt x="1100" y="0"/>
                  </a:moveTo>
                  <a:lnTo>
                    <a:pt x="3343" y="1"/>
                  </a:lnTo>
                  <a:lnTo>
                    <a:pt x="4445" y="1929"/>
                  </a:lnTo>
                  <a:lnTo>
                    <a:pt x="3344" y="3859"/>
                  </a:lnTo>
                  <a:lnTo>
                    <a:pt x="1100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" name="CustomShape 36"/>
            <p:cNvSpPr/>
            <p:nvPr/>
          </p:nvSpPr>
          <p:spPr>
            <a:xfrm rot="1800000">
              <a:off x="7549920" y="5420880"/>
              <a:ext cx="1600200" cy="1388880"/>
            </a:xfrm>
            <a:custGeom>
              <a:avLst/>
              <a:gdLst/>
              <a:ahLst/>
              <a:rect l="0" t="0" r="r" b="b"/>
              <a:pathLst>
                <a:path w="4447" h="3861">
                  <a:moveTo>
                    <a:pt x="1100" y="0"/>
                  </a:moveTo>
                  <a:lnTo>
                    <a:pt x="3343" y="1"/>
                  </a:lnTo>
                  <a:lnTo>
                    <a:pt x="4446" y="1930"/>
                  </a:lnTo>
                  <a:lnTo>
                    <a:pt x="3344" y="3860"/>
                  </a:lnTo>
                  <a:lnTo>
                    <a:pt x="1100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" name="CustomShape 37"/>
            <p:cNvSpPr/>
            <p:nvPr/>
          </p:nvSpPr>
          <p:spPr>
            <a:xfrm rot="1800000">
              <a:off x="7549920" y="2868120"/>
              <a:ext cx="1600200" cy="1388880"/>
            </a:xfrm>
            <a:custGeom>
              <a:avLst/>
              <a:gdLst/>
              <a:ahLst/>
              <a:rect l="0" t="0" r="r" b="b"/>
              <a:pathLst>
                <a:path w="4447" h="3861">
                  <a:moveTo>
                    <a:pt x="1101" y="0"/>
                  </a:moveTo>
                  <a:lnTo>
                    <a:pt x="3344" y="1"/>
                  </a:lnTo>
                  <a:lnTo>
                    <a:pt x="4446" y="1929"/>
                  </a:lnTo>
                  <a:lnTo>
                    <a:pt x="3344" y="3860"/>
                  </a:lnTo>
                  <a:lnTo>
                    <a:pt x="1100" y="3859"/>
                  </a:lnTo>
                  <a:lnTo>
                    <a:pt x="0" y="1929"/>
                  </a:lnTo>
                  <a:lnTo>
                    <a:pt x="1101" y="0"/>
                  </a:lnTo>
                </a:path>
              </a:pathLst>
            </a:cu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" name="CustomShape 38"/>
            <p:cNvSpPr/>
            <p:nvPr/>
          </p:nvSpPr>
          <p:spPr>
            <a:xfrm rot="1800000">
              <a:off x="8307720" y="4055760"/>
              <a:ext cx="1242720" cy="1387440"/>
            </a:xfrm>
            <a:custGeom>
              <a:avLst/>
              <a:gdLst/>
              <a:ahLst/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" name="CustomShape 39"/>
            <p:cNvSpPr/>
            <p:nvPr/>
          </p:nvSpPr>
          <p:spPr>
            <a:xfrm rot="1800000">
              <a:off x="8307360" y="1510920"/>
              <a:ext cx="1241280" cy="1388880"/>
            </a:xfrm>
            <a:custGeom>
              <a:avLst/>
              <a:gdLst/>
              <a:ahLst/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22" name="CustomShape 40"/>
          <p:cNvSpPr/>
          <p:nvPr/>
        </p:nvSpPr>
        <p:spPr>
          <a:xfrm>
            <a:off x="4560840" y="-22320"/>
            <a:ext cx="3679920" cy="6272280"/>
          </a:xfrm>
          <a:prstGeom prst="rect">
            <a:avLst/>
          </a:prstGeom>
          <a:solidFill>
            <a:srgbClr val="f5f5f5"/>
          </a:solidFill>
          <a:ln w="15840">
            <a:solidFill>
              <a:srgbClr val="74a51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41"/>
          <p:cNvSpPr/>
          <p:nvPr/>
        </p:nvSpPr>
        <p:spPr>
          <a:xfrm>
            <a:off x="4649760" y="-22320"/>
            <a:ext cx="3505320" cy="2313000"/>
          </a:xfrm>
          <a:prstGeom prst="rect">
            <a:avLst/>
          </a:prstGeom>
          <a:solidFill>
            <a:srgbClr val="71685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42"/>
          <p:cNvSpPr/>
          <p:nvPr/>
        </p:nvSpPr>
        <p:spPr>
          <a:xfrm>
            <a:off x="4651200" y="6087960"/>
            <a:ext cx="3505320" cy="82800"/>
          </a:xfrm>
          <a:prstGeom prst="rect">
            <a:avLst/>
          </a:prstGeom>
          <a:solidFill>
            <a:srgbClr val="94c6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CustomShape 43"/>
          <p:cNvSpPr/>
          <p:nvPr/>
        </p:nvSpPr>
        <p:spPr>
          <a:xfrm>
            <a:off x="4651200" y="6087960"/>
            <a:ext cx="3505320" cy="82800"/>
          </a:xfrm>
          <a:prstGeom prst="rect">
            <a:avLst/>
          </a:prstGeom>
          <a:solidFill>
            <a:srgbClr val="94c6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PlaceHolder 44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r>
              <a:rPr b="0" lang="en-US" sz="4000" spc="-1" strike="noStrike">
                <a:solidFill>
                  <a:srgbClr val="94c600"/>
                </a:solidFill>
                <a:latin typeface="Century Gothic"/>
              </a:rPr>
              <a:t>Click to edit the title text format</a:t>
            </a:r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127" name="PlaceHolder 45"/>
          <p:cNvSpPr>
            <a:spLocks noGrp="1"/>
          </p:cNvSpPr>
          <p:nvPr>
            <p:ph type="body"/>
          </p:nvPr>
        </p:nvSpPr>
        <p:spPr>
          <a:xfrm>
            <a:off x="1042560" y="2323800"/>
            <a:ext cx="677700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27288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Click to edit the outline text format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1" marL="639720" indent="-27324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Second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2" marL="914400" indent="-22860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Third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3" marL="1123920" indent="-22860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Fourth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4" marL="1325520" indent="-22860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Fifth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5" marL="1325520" indent="-22860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Sixth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6" marL="1325520" indent="-22860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Seventh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28" name="PlaceHolder 46"/>
          <p:cNvSpPr>
            <a:spLocks noGrp="1"/>
          </p:cNvSpPr>
          <p:nvPr>
            <p:ph type="dt"/>
          </p:nvPr>
        </p:nvSpPr>
        <p:spPr>
          <a:xfrm>
            <a:off x="4738320" y="1515960"/>
            <a:ext cx="2133720" cy="75240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/>
            <a:r>
              <a:rPr b="0" lang="ru-RU" sz="2400" spc="-1" strike="noStrike">
                <a:solidFill>
                  <a:srgbClr val="fefefe"/>
                </a:solidFill>
                <a:latin typeface="Times New Roman"/>
              </a:rPr>
              <a:t>&lt;date/time&gt;</a:t>
            </a:r>
            <a:endParaRPr b="0" lang="en-US" sz="2400" spc="-1" strike="noStrike">
              <a:latin typeface="Times New Roman"/>
            </a:endParaRPr>
          </a:p>
        </p:txBody>
      </p:sp>
      <p:sp>
        <p:nvSpPr>
          <p:cNvPr id="129" name="PlaceHolder 47"/>
          <p:cNvSpPr>
            <a:spLocks noGrp="1"/>
          </p:cNvSpPr>
          <p:nvPr>
            <p:ph type="ftr"/>
          </p:nvPr>
        </p:nvSpPr>
        <p:spPr>
          <a:xfrm>
            <a:off x="5303880" y="5719680"/>
            <a:ext cx="283032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/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48"/>
          <p:cNvSpPr>
            <a:spLocks noGrp="1"/>
          </p:cNvSpPr>
          <p:nvPr>
            <p:ph type="sldNum"/>
          </p:nvPr>
        </p:nvSpPr>
        <p:spPr>
          <a:xfrm>
            <a:off x="4649760" y="5719680"/>
            <a:ext cx="64296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/>
            <a:fld id="{AFE7DCA4-F5C6-4059-A0DF-9EFC1C7181EA}" type="slidenum">
              <a:rPr b="0" lang="ru-RU" sz="1200" spc="-1" strike="noStrike">
                <a:solidFill>
                  <a:srgbClr val="94c600"/>
                </a:solidFill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Group 1"/>
          <p:cNvGrpSpPr/>
          <p:nvPr/>
        </p:nvGrpSpPr>
        <p:grpSpPr>
          <a:xfrm>
            <a:off x="-645120" y="0"/>
            <a:ext cx="10459440" cy="7117200"/>
            <a:chOff x="-645120" y="0"/>
            <a:chExt cx="10459440" cy="7117200"/>
          </a:xfrm>
        </p:grpSpPr>
        <p:grpSp>
          <p:nvGrpSpPr>
            <p:cNvPr id="168" name="Group 2"/>
            <p:cNvGrpSpPr/>
            <p:nvPr/>
          </p:nvGrpSpPr>
          <p:grpSpPr>
            <a:xfrm>
              <a:off x="0" y="0"/>
              <a:ext cx="9144360" cy="6858000"/>
              <a:chOff x="0" y="0"/>
              <a:chExt cx="9144360" cy="6858000"/>
            </a:xfrm>
          </p:grpSpPr>
          <p:grpSp>
            <p:nvGrpSpPr>
              <p:cNvPr id="169" name="Group 3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70" name="CustomShape 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71" name="CustomShape 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72" name="CustomShape 6"/>
                <p:cNvSpPr/>
                <p:nvPr/>
              </p:nvSpPr>
              <p:spPr>
                <a:xfrm>
                  <a:off x="228600" y="0"/>
                  <a:ext cx="76176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173" name="Group 7"/>
              <p:cNvGrpSpPr/>
              <p:nvPr/>
            </p:nvGrpSpPr>
            <p:grpSpPr>
              <a:xfrm>
                <a:off x="422640" y="0"/>
                <a:ext cx="2514600" cy="6858000"/>
                <a:chOff x="422640" y="0"/>
                <a:chExt cx="2514600" cy="6858000"/>
              </a:xfrm>
            </p:grpSpPr>
            <p:sp>
              <p:nvSpPr>
                <p:cNvPr id="174" name="CustomShape 8"/>
                <p:cNvSpPr/>
                <p:nvPr/>
              </p:nvSpPr>
              <p:spPr>
                <a:xfrm>
                  <a:off x="133704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75" name="CustomShape 9"/>
                <p:cNvSpPr/>
                <p:nvPr/>
              </p:nvSpPr>
              <p:spPr>
                <a:xfrm>
                  <a:off x="42264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76" name="CustomShape 10"/>
                <p:cNvSpPr/>
                <p:nvPr/>
              </p:nvSpPr>
              <p:spPr>
                <a:xfrm>
                  <a:off x="651240" y="0"/>
                  <a:ext cx="76176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177" name="Group 11"/>
              <p:cNvGrpSpPr/>
              <p:nvPr/>
            </p:nvGrpSpPr>
            <p:grpSpPr>
              <a:xfrm>
                <a:off x="6629760" y="0"/>
                <a:ext cx="2514600" cy="6858000"/>
                <a:chOff x="6629760" y="0"/>
                <a:chExt cx="2514600" cy="6858000"/>
              </a:xfrm>
            </p:grpSpPr>
            <p:sp>
              <p:nvSpPr>
                <p:cNvPr id="178" name="CustomShape 12"/>
                <p:cNvSpPr/>
                <p:nvPr/>
              </p:nvSpPr>
              <p:spPr>
                <a:xfrm rot="10800000">
                  <a:off x="662976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79" name="CustomShape 13"/>
                <p:cNvSpPr/>
                <p:nvPr/>
              </p:nvSpPr>
              <p:spPr>
                <a:xfrm rot="10800000">
                  <a:off x="868716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80" name="CustomShape 14"/>
                <p:cNvSpPr/>
                <p:nvPr/>
              </p:nvSpPr>
              <p:spPr>
                <a:xfrm rot="10800000">
                  <a:off x="8154000" y="0"/>
                  <a:ext cx="76176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sp>
            <p:nvSpPr>
              <p:cNvPr id="181" name="CustomShape 15"/>
              <p:cNvSpPr/>
              <p:nvPr/>
            </p:nvSpPr>
            <p:spPr>
              <a:xfrm>
                <a:off x="3810240" y="0"/>
                <a:ext cx="2819520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2" name="CustomShape 16"/>
              <p:cNvSpPr/>
              <p:nvPr/>
            </p:nvSpPr>
            <p:spPr>
              <a:xfrm>
                <a:off x="2895840" y="0"/>
                <a:ext cx="457200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3" name="CustomShape 17"/>
              <p:cNvSpPr/>
              <p:nvPr/>
            </p:nvSpPr>
            <p:spPr>
              <a:xfrm>
                <a:off x="3124440" y="0"/>
                <a:ext cx="761760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84" name="CustomShape 18"/>
            <p:cNvSpPr/>
            <p:nvPr/>
          </p:nvSpPr>
          <p:spPr>
            <a:xfrm>
              <a:off x="-12600" y="5035680"/>
              <a:ext cx="9145800" cy="1174680"/>
            </a:xfrm>
            <a:custGeom>
              <a:avLst/>
              <a:gdLst/>
              <a:ahLst/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5" name="CustomShape 19"/>
            <p:cNvSpPr/>
            <p:nvPr/>
          </p:nvSpPr>
          <p:spPr>
            <a:xfrm>
              <a:off x="-12600" y="3467160"/>
              <a:ext cx="9145800" cy="890280"/>
            </a:xfrm>
            <a:custGeom>
              <a:avLst/>
              <a:gdLst/>
              <a:ahLst/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6" name="CustomShape 20"/>
            <p:cNvSpPr/>
            <p:nvPr/>
          </p:nvSpPr>
          <p:spPr>
            <a:xfrm>
              <a:off x="-23760" y="5640480"/>
              <a:ext cx="3005280" cy="1211040"/>
            </a:xfrm>
            <a:custGeom>
              <a:avLst/>
              <a:gdLst/>
              <a:ahLst/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7" name="CustomShape 21"/>
            <p:cNvSpPr/>
            <p:nvPr/>
          </p:nvSpPr>
          <p:spPr>
            <a:xfrm>
              <a:off x="-12600" y="5284800"/>
              <a:ext cx="9145800" cy="1477800"/>
            </a:xfrm>
            <a:custGeom>
              <a:avLst/>
              <a:gdLst/>
              <a:ahLst/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8" name="CustomShape 22"/>
            <p:cNvSpPr/>
            <p:nvPr/>
          </p:nvSpPr>
          <p:spPr>
            <a:xfrm>
              <a:off x="2136600" y="5132520"/>
              <a:ext cx="6983640" cy="1719000"/>
            </a:xfrm>
            <a:custGeom>
              <a:avLst/>
              <a:gdLst/>
              <a:ahLst/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9" name="CustomShape 23"/>
            <p:cNvSpPr/>
            <p:nvPr/>
          </p:nvSpPr>
          <p:spPr>
            <a:xfrm rot="1800000">
              <a:off x="2995200" y="285876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0" y="0"/>
                  </a:moveTo>
                  <a:lnTo>
                    <a:pt x="3348" y="0"/>
                  </a:lnTo>
                  <a:lnTo>
                    <a:pt x="4450" y="1929"/>
                  </a:lnTo>
                  <a:lnTo>
                    <a:pt x="3348" y="3859"/>
                  </a:lnTo>
                  <a:lnTo>
                    <a:pt x="1101" y="3858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0" name="CustomShape 24"/>
            <p:cNvSpPr/>
            <p:nvPr/>
          </p:nvSpPr>
          <p:spPr>
            <a:xfrm rot="1800000">
              <a:off x="3719160" y="412560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1" y="0"/>
                  </a:moveTo>
                  <a:lnTo>
                    <a:pt x="3348" y="0"/>
                  </a:lnTo>
                  <a:lnTo>
                    <a:pt x="4450" y="1929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1" name="CustomShape 25"/>
            <p:cNvSpPr/>
            <p:nvPr/>
          </p:nvSpPr>
          <p:spPr>
            <a:xfrm rot="1800000">
              <a:off x="3728520" y="159192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0" y="0"/>
                  </a:moveTo>
                  <a:lnTo>
                    <a:pt x="3347" y="0"/>
                  </a:lnTo>
                  <a:lnTo>
                    <a:pt x="4450" y="1929"/>
                  </a:lnTo>
                  <a:lnTo>
                    <a:pt x="3348" y="3859"/>
                  </a:lnTo>
                  <a:lnTo>
                    <a:pt x="1100" y="3858"/>
                  </a:lnTo>
                  <a:lnTo>
                    <a:pt x="0" y="1929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2" name="CustomShape 26"/>
            <p:cNvSpPr/>
            <p:nvPr/>
          </p:nvSpPr>
          <p:spPr>
            <a:xfrm rot="1800000">
              <a:off x="2976120" y="32508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1" y="0"/>
                  </a:moveTo>
                  <a:lnTo>
                    <a:pt x="3348" y="1"/>
                  </a:lnTo>
                  <a:lnTo>
                    <a:pt x="4450" y="1930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solidFill>
              <a:srgbClr val="ffffff">
                <a:alpha val="4000"/>
              </a:srgbClr>
            </a:solidFill>
            <a:ln w="12600">
              <a:solidFill>
                <a:srgbClr val="ffffff">
                  <a:alpha val="8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3" name="CustomShape 27"/>
            <p:cNvSpPr/>
            <p:nvPr/>
          </p:nvSpPr>
          <p:spPr>
            <a:xfrm rot="1800000">
              <a:off x="4462200" y="538308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0" y="0"/>
                  </a:moveTo>
                  <a:lnTo>
                    <a:pt x="3348" y="0"/>
                  </a:lnTo>
                  <a:lnTo>
                    <a:pt x="4450" y="1929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6000"/>
              </a:srgbClr>
            </a:solidFill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4" name="CustomShape 28"/>
            <p:cNvSpPr/>
            <p:nvPr/>
          </p:nvSpPr>
          <p:spPr>
            <a:xfrm rot="1800000">
              <a:off x="-382680" y="4202280"/>
              <a:ext cx="1261800" cy="1387440"/>
            </a:xfrm>
            <a:custGeom>
              <a:avLst/>
              <a:gdLst/>
              <a:ahLst/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5" name="CustomShape 29"/>
            <p:cNvSpPr/>
            <p:nvPr/>
          </p:nvSpPr>
          <p:spPr>
            <a:xfrm rot="1800000">
              <a:off x="23040" y="540216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0" y="0"/>
                  </a:moveTo>
                  <a:lnTo>
                    <a:pt x="3347" y="1"/>
                  </a:lnTo>
                  <a:lnTo>
                    <a:pt x="4450" y="1930"/>
                  </a:lnTo>
                  <a:lnTo>
                    <a:pt x="3348" y="3859"/>
                  </a:lnTo>
                  <a:lnTo>
                    <a:pt x="1100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6" name="CustomShape 30"/>
            <p:cNvSpPr/>
            <p:nvPr/>
          </p:nvSpPr>
          <p:spPr>
            <a:xfrm rot="1800000">
              <a:off x="51840" y="284904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0" h="3860">
                  <a:moveTo>
                    <a:pt x="1100" y="0"/>
                  </a:moveTo>
                  <a:lnTo>
                    <a:pt x="3348" y="1"/>
                  </a:lnTo>
                  <a:lnTo>
                    <a:pt x="4449" y="1929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7" name="CustomShape 31"/>
            <p:cNvSpPr/>
            <p:nvPr/>
          </p:nvSpPr>
          <p:spPr>
            <a:xfrm rot="1800000">
              <a:off x="775800" y="412560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2" h="3860">
                  <a:moveTo>
                    <a:pt x="1101" y="0"/>
                  </a:moveTo>
                  <a:lnTo>
                    <a:pt x="3348" y="0"/>
                  </a:lnTo>
                  <a:lnTo>
                    <a:pt x="4451" y="1929"/>
                  </a:lnTo>
                  <a:lnTo>
                    <a:pt x="3349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8" name="CustomShape 32"/>
            <p:cNvSpPr/>
            <p:nvPr/>
          </p:nvSpPr>
          <p:spPr>
            <a:xfrm rot="1800000">
              <a:off x="1509120" y="541152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1" y="0"/>
                  </a:moveTo>
                  <a:lnTo>
                    <a:pt x="3348" y="0"/>
                  </a:lnTo>
                  <a:lnTo>
                    <a:pt x="4450" y="1929"/>
                  </a:lnTo>
                  <a:lnTo>
                    <a:pt x="3349" y="3859"/>
                  </a:lnTo>
                  <a:lnTo>
                    <a:pt x="1101" y="3858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9" name="CustomShape 33"/>
            <p:cNvSpPr/>
            <p:nvPr/>
          </p:nvSpPr>
          <p:spPr>
            <a:xfrm rot="1800000">
              <a:off x="1528200" y="285876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0" y="0"/>
                  </a:moveTo>
                  <a:lnTo>
                    <a:pt x="3348" y="1"/>
                  </a:lnTo>
                  <a:lnTo>
                    <a:pt x="4450" y="1930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0" name="CustomShape 34"/>
            <p:cNvSpPr/>
            <p:nvPr/>
          </p:nvSpPr>
          <p:spPr>
            <a:xfrm rot="1800000">
              <a:off x="794880" y="156312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1" y="0"/>
                  </a:moveTo>
                  <a:lnTo>
                    <a:pt x="3348" y="0"/>
                  </a:lnTo>
                  <a:lnTo>
                    <a:pt x="4450" y="1930"/>
                  </a:lnTo>
                  <a:lnTo>
                    <a:pt x="3349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1" name="CustomShape 35"/>
            <p:cNvSpPr/>
            <p:nvPr/>
          </p:nvSpPr>
          <p:spPr>
            <a:xfrm rot="1800000">
              <a:off x="6806880" y="4144680"/>
              <a:ext cx="1600200" cy="1388880"/>
            </a:xfrm>
            <a:custGeom>
              <a:avLst/>
              <a:gdLst/>
              <a:ahLst/>
              <a:rect l="0" t="0" r="r" b="b"/>
              <a:pathLst>
                <a:path w="4446" h="3860">
                  <a:moveTo>
                    <a:pt x="1100" y="0"/>
                  </a:moveTo>
                  <a:lnTo>
                    <a:pt x="3343" y="1"/>
                  </a:lnTo>
                  <a:lnTo>
                    <a:pt x="4445" y="1929"/>
                  </a:lnTo>
                  <a:lnTo>
                    <a:pt x="3344" y="3859"/>
                  </a:lnTo>
                  <a:lnTo>
                    <a:pt x="1100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2" name="CustomShape 36"/>
            <p:cNvSpPr/>
            <p:nvPr/>
          </p:nvSpPr>
          <p:spPr>
            <a:xfrm rot="1800000">
              <a:off x="7549920" y="5420880"/>
              <a:ext cx="1600200" cy="1388880"/>
            </a:xfrm>
            <a:custGeom>
              <a:avLst/>
              <a:gdLst/>
              <a:ahLst/>
              <a:rect l="0" t="0" r="r" b="b"/>
              <a:pathLst>
                <a:path w="4447" h="3861">
                  <a:moveTo>
                    <a:pt x="1100" y="0"/>
                  </a:moveTo>
                  <a:lnTo>
                    <a:pt x="3343" y="1"/>
                  </a:lnTo>
                  <a:lnTo>
                    <a:pt x="4446" y="1930"/>
                  </a:lnTo>
                  <a:lnTo>
                    <a:pt x="3344" y="3860"/>
                  </a:lnTo>
                  <a:lnTo>
                    <a:pt x="1100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3" name="CustomShape 37"/>
            <p:cNvSpPr/>
            <p:nvPr/>
          </p:nvSpPr>
          <p:spPr>
            <a:xfrm rot="1800000">
              <a:off x="7549920" y="2868120"/>
              <a:ext cx="1600200" cy="1388880"/>
            </a:xfrm>
            <a:custGeom>
              <a:avLst/>
              <a:gdLst/>
              <a:ahLst/>
              <a:rect l="0" t="0" r="r" b="b"/>
              <a:pathLst>
                <a:path w="4447" h="3861">
                  <a:moveTo>
                    <a:pt x="1101" y="0"/>
                  </a:moveTo>
                  <a:lnTo>
                    <a:pt x="3344" y="1"/>
                  </a:lnTo>
                  <a:lnTo>
                    <a:pt x="4446" y="1929"/>
                  </a:lnTo>
                  <a:lnTo>
                    <a:pt x="3344" y="3860"/>
                  </a:lnTo>
                  <a:lnTo>
                    <a:pt x="1100" y="3859"/>
                  </a:lnTo>
                  <a:lnTo>
                    <a:pt x="0" y="1929"/>
                  </a:lnTo>
                  <a:lnTo>
                    <a:pt x="1101" y="0"/>
                  </a:lnTo>
                </a:path>
              </a:pathLst>
            </a:cu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4" name="CustomShape 38"/>
            <p:cNvSpPr/>
            <p:nvPr/>
          </p:nvSpPr>
          <p:spPr>
            <a:xfrm rot="1800000">
              <a:off x="8307720" y="4055760"/>
              <a:ext cx="1242720" cy="1387440"/>
            </a:xfrm>
            <a:custGeom>
              <a:avLst/>
              <a:gdLst/>
              <a:ahLst/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5" name="CustomShape 39"/>
            <p:cNvSpPr/>
            <p:nvPr/>
          </p:nvSpPr>
          <p:spPr>
            <a:xfrm rot="1800000">
              <a:off x="8307360" y="1510920"/>
              <a:ext cx="1241280" cy="1388880"/>
            </a:xfrm>
            <a:custGeom>
              <a:avLst/>
              <a:gdLst/>
              <a:ahLst/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06" name="CustomShape 40"/>
          <p:cNvSpPr/>
          <p:nvPr/>
        </p:nvSpPr>
        <p:spPr>
          <a:xfrm>
            <a:off x="4560840" y="-22320"/>
            <a:ext cx="3679920" cy="6272280"/>
          </a:xfrm>
          <a:prstGeom prst="rect">
            <a:avLst/>
          </a:prstGeom>
          <a:solidFill>
            <a:srgbClr val="f5f5f5"/>
          </a:solidFill>
          <a:ln w="15840">
            <a:solidFill>
              <a:srgbClr val="74a51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CustomShape 41"/>
          <p:cNvSpPr/>
          <p:nvPr/>
        </p:nvSpPr>
        <p:spPr>
          <a:xfrm>
            <a:off x="4649760" y="-22320"/>
            <a:ext cx="3505320" cy="623880"/>
          </a:xfrm>
          <a:prstGeom prst="rect">
            <a:avLst/>
          </a:prstGeom>
          <a:solidFill>
            <a:srgbClr val="71685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8" name="CustomShape 42"/>
          <p:cNvSpPr/>
          <p:nvPr/>
        </p:nvSpPr>
        <p:spPr>
          <a:xfrm>
            <a:off x="905040" y="601560"/>
            <a:ext cx="3562200" cy="56484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9" name="CustomShape 43"/>
          <p:cNvSpPr/>
          <p:nvPr/>
        </p:nvSpPr>
        <p:spPr>
          <a:xfrm>
            <a:off x="4651200" y="6087960"/>
            <a:ext cx="3505320" cy="82800"/>
          </a:xfrm>
          <a:prstGeom prst="rect">
            <a:avLst/>
          </a:prstGeom>
          <a:solidFill>
            <a:srgbClr val="94c6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PlaceHolder 44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r>
              <a:rPr b="0" lang="en-US" sz="4000" spc="-1" strike="noStrike">
                <a:solidFill>
                  <a:srgbClr val="94c600"/>
                </a:solidFill>
                <a:latin typeface="Century Gothic"/>
              </a:rPr>
              <a:t>Click to edit the title text format</a:t>
            </a:r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211" name="PlaceHolder 45"/>
          <p:cNvSpPr>
            <a:spLocks noGrp="1"/>
          </p:cNvSpPr>
          <p:nvPr>
            <p:ph type="body"/>
          </p:nvPr>
        </p:nvSpPr>
        <p:spPr>
          <a:xfrm>
            <a:off x="1042560" y="2323800"/>
            <a:ext cx="677700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27288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Click to edit the outline text format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1" marL="639720" indent="-27324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Second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2" marL="914400" indent="-22860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Third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3" marL="1123920" indent="-22860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Fourth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4" marL="1325520" indent="-22860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Fifth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5" marL="1325520" indent="-22860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Sixth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6" marL="1325520" indent="-22860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Seventh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12" name="PlaceHolder 46"/>
          <p:cNvSpPr>
            <a:spLocks noGrp="1"/>
          </p:cNvSpPr>
          <p:nvPr>
            <p:ph type="dt"/>
          </p:nvPr>
        </p:nvSpPr>
        <p:spPr>
          <a:xfrm>
            <a:off x="5997240" y="223920"/>
            <a:ext cx="213372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r>
              <a:rPr b="0" lang="ru-RU" sz="1200" spc="-1" strike="noStrike">
                <a:solidFill>
                  <a:srgbClr val="fefefe"/>
                </a:solidFill>
                <a:latin typeface="Times New Roman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13" name="PlaceHolder 47"/>
          <p:cNvSpPr>
            <a:spLocks noGrp="1"/>
          </p:cNvSpPr>
          <p:nvPr>
            <p:ph type="sldNum"/>
          </p:nvPr>
        </p:nvSpPr>
        <p:spPr>
          <a:xfrm>
            <a:off x="4649760" y="223920"/>
            <a:ext cx="133200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/>
            <a:fld id="{7AD8479C-B8C6-4251-A551-5BCF15219C74}" type="slidenum">
              <a:rPr b="0" lang="ru-RU" sz="1200" spc="-1" strike="noStrike">
                <a:solidFill>
                  <a:srgbClr val="fefefe"/>
                </a:solidFill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14" name="PlaceHolder 48"/>
          <p:cNvSpPr>
            <a:spLocks noGrp="1"/>
          </p:cNvSpPr>
          <p:nvPr>
            <p:ph type="ftr"/>
          </p:nvPr>
        </p:nvSpPr>
        <p:spPr>
          <a:xfrm>
            <a:off x="4641480" y="5724000"/>
            <a:ext cx="3492360" cy="3654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/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" name="Group 1"/>
          <p:cNvGrpSpPr/>
          <p:nvPr/>
        </p:nvGrpSpPr>
        <p:grpSpPr>
          <a:xfrm>
            <a:off x="-645120" y="0"/>
            <a:ext cx="10459440" cy="7117200"/>
            <a:chOff x="-645120" y="0"/>
            <a:chExt cx="10459440" cy="7117200"/>
          </a:xfrm>
        </p:grpSpPr>
        <p:grpSp>
          <p:nvGrpSpPr>
            <p:cNvPr id="252" name="Group 2"/>
            <p:cNvGrpSpPr/>
            <p:nvPr/>
          </p:nvGrpSpPr>
          <p:grpSpPr>
            <a:xfrm>
              <a:off x="0" y="0"/>
              <a:ext cx="9144360" cy="6858000"/>
              <a:chOff x="0" y="0"/>
              <a:chExt cx="9144360" cy="6858000"/>
            </a:xfrm>
          </p:grpSpPr>
          <p:grpSp>
            <p:nvGrpSpPr>
              <p:cNvPr id="253" name="Group 3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254" name="CustomShape 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55" name="CustomShape 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56" name="CustomShape 6"/>
                <p:cNvSpPr/>
                <p:nvPr/>
              </p:nvSpPr>
              <p:spPr>
                <a:xfrm>
                  <a:off x="228600" y="0"/>
                  <a:ext cx="76176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257" name="Group 7"/>
              <p:cNvGrpSpPr/>
              <p:nvPr/>
            </p:nvGrpSpPr>
            <p:grpSpPr>
              <a:xfrm>
                <a:off x="422640" y="0"/>
                <a:ext cx="2514600" cy="6858000"/>
                <a:chOff x="422640" y="0"/>
                <a:chExt cx="2514600" cy="6858000"/>
              </a:xfrm>
            </p:grpSpPr>
            <p:sp>
              <p:nvSpPr>
                <p:cNvPr id="258" name="CustomShape 8"/>
                <p:cNvSpPr/>
                <p:nvPr/>
              </p:nvSpPr>
              <p:spPr>
                <a:xfrm>
                  <a:off x="133704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59" name="CustomShape 9"/>
                <p:cNvSpPr/>
                <p:nvPr/>
              </p:nvSpPr>
              <p:spPr>
                <a:xfrm>
                  <a:off x="42264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60" name="CustomShape 10"/>
                <p:cNvSpPr/>
                <p:nvPr/>
              </p:nvSpPr>
              <p:spPr>
                <a:xfrm>
                  <a:off x="651240" y="0"/>
                  <a:ext cx="76176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261" name="Group 11"/>
              <p:cNvGrpSpPr/>
              <p:nvPr/>
            </p:nvGrpSpPr>
            <p:grpSpPr>
              <a:xfrm>
                <a:off x="6629760" y="0"/>
                <a:ext cx="2514600" cy="6858000"/>
                <a:chOff x="6629760" y="0"/>
                <a:chExt cx="2514600" cy="6858000"/>
              </a:xfrm>
            </p:grpSpPr>
            <p:sp>
              <p:nvSpPr>
                <p:cNvPr id="262" name="CustomShape 12"/>
                <p:cNvSpPr/>
                <p:nvPr/>
              </p:nvSpPr>
              <p:spPr>
                <a:xfrm rot="10800000">
                  <a:off x="6629760" y="0"/>
                  <a:ext cx="1600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63" name="CustomShape 13"/>
                <p:cNvSpPr/>
                <p:nvPr/>
              </p:nvSpPr>
              <p:spPr>
                <a:xfrm rot="10800000">
                  <a:off x="8687160" y="0"/>
                  <a:ext cx="45720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64" name="CustomShape 14"/>
                <p:cNvSpPr/>
                <p:nvPr/>
              </p:nvSpPr>
              <p:spPr>
                <a:xfrm rot="10800000">
                  <a:off x="8154000" y="0"/>
                  <a:ext cx="761760" cy="685800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sp>
            <p:nvSpPr>
              <p:cNvPr id="265" name="CustomShape 15"/>
              <p:cNvSpPr/>
              <p:nvPr/>
            </p:nvSpPr>
            <p:spPr>
              <a:xfrm>
                <a:off x="3810240" y="0"/>
                <a:ext cx="2819520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66" name="CustomShape 16"/>
              <p:cNvSpPr/>
              <p:nvPr/>
            </p:nvSpPr>
            <p:spPr>
              <a:xfrm>
                <a:off x="2895840" y="0"/>
                <a:ext cx="457200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67" name="CustomShape 17"/>
              <p:cNvSpPr/>
              <p:nvPr/>
            </p:nvSpPr>
            <p:spPr>
              <a:xfrm>
                <a:off x="3124440" y="0"/>
                <a:ext cx="761760" cy="685800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268" name="CustomShape 18"/>
            <p:cNvSpPr/>
            <p:nvPr/>
          </p:nvSpPr>
          <p:spPr>
            <a:xfrm>
              <a:off x="-12600" y="5035680"/>
              <a:ext cx="9145800" cy="1174680"/>
            </a:xfrm>
            <a:custGeom>
              <a:avLst/>
              <a:gdLst/>
              <a:ahLst/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9" name="CustomShape 19"/>
            <p:cNvSpPr/>
            <p:nvPr/>
          </p:nvSpPr>
          <p:spPr>
            <a:xfrm>
              <a:off x="-12600" y="3467160"/>
              <a:ext cx="9145800" cy="890280"/>
            </a:xfrm>
            <a:custGeom>
              <a:avLst/>
              <a:gdLst/>
              <a:ahLst/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0" name="CustomShape 20"/>
            <p:cNvSpPr/>
            <p:nvPr/>
          </p:nvSpPr>
          <p:spPr>
            <a:xfrm>
              <a:off x="-23760" y="5640480"/>
              <a:ext cx="3005280" cy="1211040"/>
            </a:xfrm>
            <a:custGeom>
              <a:avLst/>
              <a:gdLst/>
              <a:ahLst/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1" name="CustomShape 21"/>
            <p:cNvSpPr/>
            <p:nvPr/>
          </p:nvSpPr>
          <p:spPr>
            <a:xfrm>
              <a:off x="-12600" y="5284800"/>
              <a:ext cx="9145800" cy="1477800"/>
            </a:xfrm>
            <a:custGeom>
              <a:avLst/>
              <a:gdLst/>
              <a:ahLst/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2" name="CustomShape 22"/>
            <p:cNvSpPr/>
            <p:nvPr/>
          </p:nvSpPr>
          <p:spPr>
            <a:xfrm>
              <a:off x="2136600" y="5132520"/>
              <a:ext cx="6983640" cy="1719000"/>
            </a:xfrm>
            <a:custGeom>
              <a:avLst/>
              <a:gdLst/>
              <a:ahLst/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3" name="CustomShape 23"/>
            <p:cNvSpPr/>
            <p:nvPr/>
          </p:nvSpPr>
          <p:spPr>
            <a:xfrm rot="1800000">
              <a:off x="2995200" y="285876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0" y="0"/>
                  </a:moveTo>
                  <a:lnTo>
                    <a:pt x="3348" y="0"/>
                  </a:lnTo>
                  <a:lnTo>
                    <a:pt x="4450" y="1929"/>
                  </a:lnTo>
                  <a:lnTo>
                    <a:pt x="3348" y="3859"/>
                  </a:lnTo>
                  <a:lnTo>
                    <a:pt x="1101" y="3858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4" name="CustomShape 24"/>
            <p:cNvSpPr/>
            <p:nvPr/>
          </p:nvSpPr>
          <p:spPr>
            <a:xfrm rot="1800000">
              <a:off x="3719160" y="412560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1" y="0"/>
                  </a:moveTo>
                  <a:lnTo>
                    <a:pt x="3348" y="0"/>
                  </a:lnTo>
                  <a:lnTo>
                    <a:pt x="4450" y="1929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5" name="CustomShape 25"/>
            <p:cNvSpPr/>
            <p:nvPr/>
          </p:nvSpPr>
          <p:spPr>
            <a:xfrm rot="1800000">
              <a:off x="3728520" y="159192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0" y="0"/>
                  </a:moveTo>
                  <a:lnTo>
                    <a:pt x="3347" y="0"/>
                  </a:lnTo>
                  <a:lnTo>
                    <a:pt x="4450" y="1929"/>
                  </a:lnTo>
                  <a:lnTo>
                    <a:pt x="3348" y="3859"/>
                  </a:lnTo>
                  <a:lnTo>
                    <a:pt x="1100" y="3858"/>
                  </a:lnTo>
                  <a:lnTo>
                    <a:pt x="0" y="1929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6" name="CustomShape 26"/>
            <p:cNvSpPr/>
            <p:nvPr/>
          </p:nvSpPr>
          <p:spPr>
            <a:xfrm rot="1800000">
              <a:off x="2976120" y="32508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1" y="0"/>
                  </a:moveTo>
                  <a:lnTo>
                    <a:pt x="3348" y="1"/>
                  </a:lnTo>
                  <a:lnTo>
                    <a:pt x="4450" y="1930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solidFill>
              <a:srgbClr val="ffffff">
                <a:alpha val="4000"/>
              </a:srgbClr>
            </a:solidFill>
            <a:ln w="12600">
              <a:solidFill>
                <a:srgbClr val="ffffff">
                  <a:alpha val="8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7" name="CustomShape 27"/>
            <p:cNvSpPr/>
            <p:nvPr/>
          </p:nvSpPr>
          <p:spPr>
            <a:xfrm rot="1800000">
              <a:off x="4462200" y="538308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0" y="0"/>
                  </a:moveTo>
                  <a:lnTo>
                    <a:pt x="3348" y="0"/>
                  </a:lnTo>
                  <a:lnTo>
                    <a:pt x="4450" y="1929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6000"/>
              </a:srgbClr>
            </a:solidFill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8" name="CustomShape 28"/>
            <p:cNvSpPr/>
            <p:nvPr/>
          </p:nvSpPr>
          <p:spPr>
            <a:xfrm rot="1800000">
              <a:off x="-382680" y="4202280"/>
              <a:ext cx="1261800" cy="1387440"/>
            </a:xfrm>
            <a:custGeom>
              <a:avLst/>
              <a:gdLst/>
              <a:ahLst/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9" name="CustomShape 29"/>
            <p:cNvSpPr/>
            <p:nvPr/>
          </p:nvSpPr>
          <p:spPr>
            <a:xfrm rot="1800000">
              <a:off x="23040" y="540216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0" y="0"/>
                  </a:moveTo>
                  <a:lnTo>
                    <a:pt x="3347" y="1"/>
                  </a:lnTo>
                  <a:lnTo>
                    <a:pt x="4450" y="1930"/>
                  </a:lnTo>
                  <a:lnTo>
                    <a:pt x="3348" y="3859"/>
                  </a:lnTo>
                  <a:lnTo>
                    <a:pt x="1100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0" name="CustomShape 30"/>
            <p:cNvSpPr/>
            <p:nvPr/>
          </p:nvSpPr>
          <p:spPr>
            <a:xfrm rot="1800000">
              <a:off x="51840" y="284904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0" h="3860">
                  <a:moveTo>
                    <a:pt x="1100" y="0"/>
                  </a:moveTo>
                  <a:lnTo>
                    <a:pt x="3348" y="1"/>
                  </a:lnTo>
                  <a:lnTo>
                    <a:pt x="4449" y="1929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1" name="CustomShape 31"/>
            <p:cNvSpPr/>
            <p:nvPr/>
          </p:nvSpPr>
          <p:spPr>
            <a:xfrm rot="1800000">
              <a:off x="775800" y="412560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2" h="3860">
                  <a:moveTo>
                    <a:pt x="1101" y="0"/>
                  </a:moveTo>
                  <a:lnTo>
                    <a:pt x="3348" y="0"/>
                  </a:lnTo>
                  <a:lnTo>
                    <a:pt x="4451" y="1929"/>
                  </a:lnTo>
                  <a:lnTo>
                    <a:pt x="3349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2" name="CustomShape 32"/>
            <p:cNvSpPr/>
            <p:nvPr/>
          </p:nvSpPr>
          <p:spPr>
            <a:xfrm rot="1800000">
              <a:off x="1509120" y="541152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1" y="0"/>
                  </a:moveTo>
                  <a:lnTo>
                    <a:pt x="3348" y="0"/>
                  </a:lnTo>
                  <a:lnTo>
                    <a:pt x="4450" y="1929"/>
                  </a:lnTo>
                  <a:lnTo>
                    <a:pt x="3349" y="3859"/>
                  </a:lnTo>
                  <a:lnTo>
                    <a:pt x="1101" y="3858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3" name="CustomShape 33"/>
            <p:cNvSpPr/>
            <p:nvPr/>
          </p:nvSpPr>
          <p:spPr>
            <a:xfrm rot="1800000">
              <a:off x="1528200" y="285876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0" y="0"/>
                  </a:moveTo>
                  <a:lnTo>
                    <a:pt x="3348" y="1"/>
                  </a:lnTo>
                  <a:lnTo>
                    <a:pt x="4450" y="1930"/>
                  </a:lnTo>
                  <a:lnTo>
                    <a:pt x="3348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4" name="CustomShape 34"/>
            <p:cNvSpPr/>
            <p:nvPr/>
          </p:nvSpPr>
          <p:spPr>
            <a:xfrm rot="1800000">
              <a:off x="794880" y="1563120"/>
              <a:ext cx="1601640" cy="1388880"/>
            </a:xfrm>
            <a:custGeom>
              <a:avLst/>
              <a:gdLst/>
              <a:ahLst/>
              <a:rect l="0" t="0" r="r" b="b"/>
              <a:pathLst>
                <a:path w="4451" h="3860">
                  <a:moveTo>
                    <a:pt x="1101" y="0"/>
                  </a:moveTo>
                  <a:lnTo>
                    <a:pt x="3348" y="0"/>
                  </a:lnTo>
                  <a:lnTo>
                    <a:pt x="4450" y="1930"/>
                  </a:lnTo>
                  <a:lnTo>
                    <a:pt x="3349" y="3859"/>
                  </a:lnTo>
                  <a:lnTo>
                    <a:pt x="1101" y="3859"/>
                  </a:lnTo>
                  <a:lnTo>
                    <a:pt x="0" y="1930"/>
                  </a:lnTo>
                  <a:lnTo>
                    <a:pt x="1101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5" name="CustomShape 35"/>
            <p:cNvSpPr/>
            <p:nvPr/>
          </p:nvSpPr>
          <p:spPr>
            <a:xfrm rot="1800000">
              <a:off x="6806880" y="4144680"/>
              <a:ext cx="1600200" cy="1388880"/>
            </a:xfrm>
            <a:custGeom>
              <a:avLst/>
              <a:gdLst/>
              <a:ahLst/>
              <a:rect l="0" t="0" r="r" b="b"/>
              <a:pathLst>
                <a:path w="4446" h="3860">
                  <a:moveTo>
                    <a:pt x="1100" y="0"/>
                  </a:moveTo>
                  <a:lnTo>
                    <a:pt x="3343" y="1"/>
                  </a:lnTo>
                  <a:lnTo>
                    <a:pt x="4445" y="1929"/>
                  </a:lnTo>
                  <a:lnTo>
                    <a:pt x="3344" y="3859"/>
                  </a:lnTo>
                  <a:lnTo>
                    <a:pt x="1100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6" name="CustomShape 36"/>
            <p:cNvSpPr/>
            <p:nvPr/>
          </p:nvSpPr>
          <p:spPr>
            <a:xfrm rot="1800000">
              <a:off x="7549920" y="5420880"/>
              <a:ext cx="1600200" cy="1388880"/>
            </a:xfrm>
            <a:custGeom>
              <a:avLst/>
              <a:gdLst/>
              <a:ahLst/>
              <a:rect l="0" t="0" r="r" b="b"/>
              <a:pathLst>
                <a:path w="4447" h="3861">
                  <a:moveTo>
                    <a:pt x="1100" y="0"/>
                  </a:moveTo>
                  <a:lnTo>
                    <a:pt x="3343" y="1"/>
                  </a:lnTo>
                  <a:lnTo>
                    <a:pt x="4446" y="1930"/>
                  </a:lnTo>
                  <a:lnTo>
                    <a:pt x="3344" y="3860"/>
                  </a:lnTo>
                  <a:lnTo>
                    <a:pt x="1100" y="3859"/>
                  </a:lnTo>
                  <a:lnTo>
                    <a:pt x="0" y="1930"/>
                  </a:lnTo>
                  <a:lnTo>
                    <a:pt x="1100" y="0"/>
                  </a:lnTo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7" name="CustomShape 37"/>
            <p:cNvSpPr/>
            <p:nvPr/>
          </p:nvSpPr>
          <p:spPr>
            <a:xfrm rot="1800000">
              <a:off x="7549920" y="2868120"/>
              <a:ext cx="1600200" cy="1388880"/>
            </a:xfrm>
            <a:custGeom>
              <a:avLst/>
              <a:gdLst/>
              <a:ahLst/>
              <a:rect l="0" t="0" r="r" b="b"/>
              <a:pathLst>
                <a:path w="4447" h="3861">
                  <a:moveTo>
                    <a:pt x="1101" y="0"/>
                  </a:moveTo>
                  <a:lnTo>
                    <a:pt x="3344" y="1"/>
                  </a:lnTo>
                  <a:lnTo>
                    <a:pt x="4446" y="1929"/>
                  </a:lnTo>
                  <a:lnTo>
                    <a:pt x="3344" y="3860"/>
                  </a:lnTo>
                  <a:lnTo>
                    <a:pt x="1100" y="3859"/>
                  </a:lnTo>
                  <a:lnTo>
                    <a:pt x="0" y="1929"/>
                  </a:lnTo>
                  <a:lnTo>
                    <a:pt x="1101" y="0"/>
                  </a:lnTo>
                </a:path>
              </a:pathLst>
            </a:cu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8" name="CustomShape 38"/>
            <p:cNvSpPr/>
            <p:nvPr/>
          </p:nvSpPr>
          <p:spPr>
            <a:xfrm rot="1800000">
              <a:off x="8307720" y="4055760"/>
              <a:ext cx="1242720" cy="1387440"/>
            </a:xfrm>
            <a:custGeom>
              <a:avLst/>
              <a:gdLst/>
              <a:ahLst/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9" name="CustomShape 39"/>
            <p:cNvSpPr/>
            <p:nvPr/>
          </p:nvSpPr>
          <p:spPr>
            <a:xfrm rot="1800000">
              <a:off x="8307360" y="1510920"/>
              <a:ext cx="1241280" cy="1388880"/>
            </a:xfrm>
            <a:custGeom>
              <a:avLst/>
              <a:gdLst/>
              <a:ahLst/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90" name="CustomShape 40"/>
          <p:cNvSpPr/>
          <p:nvPr/>
        </p:nvSpPr>
        <p:spPr>
          <a:xfrm>
            <a:off x="4560840" y="-22320"/>
            <a:ext cx="3679920" cy="6272280"/>
          </a:xfrm>
          <a:prstGeom prst="rect">
            <a:avLst/>
          </a:prstGeom>
          <a:solidFill>
            <a:srgbClr val="f5f5f5"/>
          </a:solidFill>
          <a:ln w="15840">
            <a:solidFill>
              <a:srgbClr val="74a51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91" name="CustomShape 41"/>
          <p:cNvSpPr/>
          <p:nvPr/>
        </p:nvSpPr>
        <p:spPr>
          <a:xfrm>
            <a:off x="4649760" y="-22320"/>
            <a:ext cx="3505320" cy="623880"/>
          </a:xfrm>
          <a:prstGeom prst="rect">
            <a:avLst/>
          </a:prstGeom>
          <a:solidFill>
            <a:srgbClr val="71685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2" name="CustomShape 42"/>
          <p:cNvSpPr/>
          <p:nvPr/>
        </p:nvSpPr>
        <p:spPr>
          <a:xfrm>
            <a:off x="905040" y="601560"/>
            <a:ext cx="3562200" cy="5648400"/>
          </a:xfrm>
          <a:prstGeom prst="rect">
            <a:avLst/>
          </a:prstGeom>
          <a:solidFill>
            <a:srgbClr val="ffffff"/>
          </a:solidFill>
          <a:ln w="3240">
            <a:solidFill>
              <a:srgbClr val="1f1f1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93" name="CustomShape 43"/>
          <p:cNvSpPr/>
          <p:nvPr/>
        </p:nvSpPr>
        <p:spPr>
          <a:xfrm>
            <a:off x="4651200" y="6087960"/>
            <a:ext cx="3505320" cy="82800"/>
          </a:xfrm>
          <a:prstGeom prst="rect">
            <a:avLst/>
          </a:prstGeom>
          <a:solidFill>
            <a:srgbClr val="94c6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4" name="PlaceHolder 44"/>
          <p:cNvSpPr>
            <a:spLocks noGrp="1"/>
          </p:cNvSpPr>
          <p:nvPr>
            <p:ph type="title"/>
          </p:nvPr>
        </p:nvSpPr>
        <p:spPr>
          <a:xfrm>
            <a:off x="1042560" y="1026720"/>
            <a:ext cx="7024680" cy="114300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r>
              <a:rPr b="0" lang="en-US" sz="4000" spc="-1" strike="noStrike">
                <a:solidFill>
                  <a:srgbClr val="94c600"/>
                </a:solidFill>
                <a:latin typeface="Century Gothic"/>
              </a:rPr>
              <a:t>Click to edit the title text format</a:t>
            </a:r>
            <a:endParaRPr b="0" lang="en-US" sz="40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295" name="PlaceHolder 45"/>
          <p:cNvSpPr>
            <a:spLocks noGrp="1"/>
          </p:cNvSpPr>
          <p:nvPr>
            <p:ph type="body"/>
          </p:nvPr>
        </p:nvSpPr>
        <p:spPr>
          <a:xfrm>
            <a:off x="1042560" y="2323800"/>
            <a:ext cx="6777000" cy="35082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27288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Click to edit the outline text format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1" marL="639720" indent="-27324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Second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2" marL="914400" indent="-22860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Third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3" marL="1123920" indent="-22860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Fourth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4" marL="1325520" indent="-22860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Fifth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5" marL="1325520" indent="-22860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Sixth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 lvl="6" marL="1325520" indent="-228600">
              <a:spcBef>
                <a:spcPts val="598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en-US" sz="2400" spc="-1" strike="noStrike">
                <a:solidFill>
                  <a:srgbClr val="3e3d2d"/>
                </a:solidFill>
                <a:latin typeface="Century Gothic"/>
              </a:rPr>
              <a:t>Seventh Outline Level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96" name="PlaceHolder 46"/>
          <p:cNvSpPr>
            <a:spLocks noGrp="1"/>
          </p:cNvSpPr>
          <p:nvPr>
            <p:ph type="dt"/>
          </p:nvPr>
        </p:nvSpPr>
        <p:spPr>
          <a:xfrm>
            <a:off x="5997240" y="223920"/>
            <a:ext cx="213372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r>
              <a:rPr b="0" lang="ru-RU" sz="1200" spc="-1" strike="noStrike">
                <a:solidFill>
                  <a:srgbClr val="fefefe"/>
                </a:solidFill>
                <a:latin typeface="Times New Roman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97" name="PlaceHolder 47"/>
          <p:cNvSpPr>
            <a:spLocks noGrp="1"/>
          </p:cNvSpPr>
          <p:nvPr>
            <p:ph type="ftr"/>
          </p:nvPr>
        </p:nvSpPr>
        <p:spPr>
          <a:xfrm>
            <a:off x="4641480" y="5724000"/>
            <a:ext cx="3492360" cy="3654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/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PlaceHolder 48"/>
          <p:cNvSpPr>
            <a:spLocks noGrp="1"/>
          </p:cNvSpPr>
          <p:nvPr>
            <p:ph type="sldNum"/>
          </p:nvPr>
        </p:nvSpPr>
        <p:spPr>
          <a:xfrm>
            <a:off x="4649760" y="223920"/>
            <a:ext cx="133200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/>
            <a:fld id="{ACCA5326-8C09-41B5-8B22-1A84687E9293}" type="slidenum">
              <a:rPr b="0" lang="ru-RU" sz="1200" spc="-1" strike="noStrike">
                <a:solidFill>
                  <a:srgbClr val="fefefe"/>
                </a:solidFill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TextShape 1"/>
          <p:cNvSpPr txBox="1"/>
          <p:nvPr/>
        </p:nvSpPr>
        <p:spPr>
          <a:xfrm>
            <a:off x="579600" y="475920"/>
            <a:ext cx="7772400" cy="7858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/>
            <a:r>
              <a:rPr b="0" lang="ru-RU" sz="3600" spc="-1" strike="noStrike">
                <a:solidFill>
                  <a:srgbClr val="94c600"/>
                </a:solidFill>
                <a:latin typeface="Century Gothic"/>
              </a:rPr>
              <a:t>Консультация для родителей</a:t>
            </a:r>
            <a:endParaRPr b="0" lang="en-US" sz="36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336" name="TextShape 2"/>
          <p:cNvSpPr txBox="1"/>
          <p:nvPr/>
        </p:nvSpPr>
        <p:spPr>
          <a:xfrm>
            <a:off x="179280" y="1428840"/>
            <a:ext cx="7632720" cy="776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1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entury Gothic"/>
              </a:rPr>
              <a:t>ОБЩИЕ ПРАВИЛА ВЫПОЛНЕНИЯ</a:t>
            </a:r>
            <a:endParaRPr b="0" lang="en-US" sz="18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1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entury Gothic"/>
              </a:rPr>
              <a:t>ЗАРЯДКИ В ДОМАШНИХ УСЛОВИЯХ</a:t>
            </a:r>
            <a:endParaRPr b="0" lang="en-US" sz="1800" spc="-1" strike="noStrike">
              <a:solidFill>
                <a:srgbClr val="3e3d2d"/>
              </a:solidFill>
              <a:latin typeface="Century Gothic"/>
            </a:endParaRPr>
          </a:p>
        </p:txBody>
      </p:sp>
      <p:pic>
        <p:nvPicPr>
          <p:cNvPr id="337" name="Picture 2" descr="C:\Documents and Settings\Irishka\Desktop\здоровьеберегающие технологии\luchik-zaryadka73533.jpg"/>
          <p:cNvPicPr/>
          <p:nvPr/>
        </p:nvPicPr>
        <p:blipFill>
          <a:blip r:embed="rId1"/>
          <a:stretch/>
        </p:blipFill>
        <p:spPr>
          <a:xfrm>
            <a:off x="5364000" y="2276640"/>
            <a:ext cx="2071800" cy="3716280"/>
          </a:xfrm>
          <a:prstGeom prst="rect">
            <a:avLst/>
          </a:prstGeom>
          <a:ln>
            <a:noFill/>
          </a:ln>
        </p:spPr>
      </p:pic>
      <p:sp>
        <p:nvSpPr>
          <p:cNvPr id="338" name="CustomShape 3"/>
          <p:cNvSpPr/>
          <p:nvPr/>
        </p:nvSpPr>
        <p:spPr>
          <a:xfrm>
            <a:off x="395280" y="5373720"/>
            <a:ext cx="4105440" cy="64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Составила старший воспитатель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/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Яркина Светлана александровна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" name="Рисунок 1" descr="гимнастика"/>
          <p:cNvPicPr/>
          <p:nvPr/>
        </p:nvPicPr>
        <p:blipFill>
          <a:blip r:embed="rId1"/>
          <a:stretch/>
        </p:blipFill>
        <p:spPr>
          <a:xfrm>
            <a:off x="1643040" y="642960"/>
            <a:ext cx="5643720" cy="5425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TextShape 1"/>
          <p:cNvSpPr txBox="1"/>
          <p:nvPr/>
        </p:nvSpPr>
        <p:spPr>
          <a:xfrm>
            <a:off x="999720" y="428760"/>
            <a:ext cx="7000920" cy="7142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/>
            <a:r>
              <a:rPr b="0" i="1" lang="ru-RU" sz="3600" spc="-1" strike="noStrike">
                <a:solidFill>
                  <a:srgbClr val="94c600"/>
                </a:solidFill>
                <a:latin typeface="Century Gothic"/>
              </a:rPr>
              <a:t>Исходные положения для рук</a:t>
            </a:r>
            <a:endParaRPr b="0" lang="en-US" sz="36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352" name="TextShape 2"/>
          <p:cNvSpPr txBox="1"/>
          <p:nvPr/>
        </p:nvSpPr>
        <p:spPr>
          <a:xfrm>
            <a:off x="357120" y="1214280"/>
            <a:ext cx="8429760" cy="51436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/>
            <a:r>
              <a:rPr b="0" lang="ru-RU" sz="2400" spc="-1" strike="noStrike" u="sng">
                <a:solidFill>
                  <a:srgbClr val="3e3d2d"/>
                </a:solidFill>
                <a:uFillTx/>
                <a:latin typeface="Century Gothic"/>
              </a:rPr>
              <a:t>Расположены в порядке нарастания трудности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buClr>
                <a:srgbClr val="94c600"/>
              </a:buClr>
              <a:buSzPct val="76000"/>
              <a:buFont typeface="Century Gothic"/>
              <a:buAutoNum type="arabicPeriod"/>
            </a:pPr>
            <a:r>
              <a:rPr b="0" lang="ru-RU" sz="2400" spc="-1" strike="noStrike">
                <a:solidFill>
                  <a:srgbClr val="3e3d2d"/>
                </a:solidFill>
                <a:latin typeface="Century Gothic"/>
              </a:rPr>
              <a:t>Руки свободно опущены ладонями к туловищу, плечи слегка отведены назад 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/>
            <a:r>
              <a:rPr b="0" lang="ru-RU" sz="2400" spc="-1" strike="noStrike">
                <a:solidFill>
                  <a:srgbClr val="3e3d2d"/>
                </a:solidFill>
                <a:latin typeface="Century Gothic"/>
              </a:rPr>
              <a:t>(рис. 3).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/>
            <a:r>
              <a:rPr b="0" lang="ru-RU" sz="2400" spc="-1" strike="noStrike">
                <a:solidFill>
                  <a:srgbClr val="3e3d2d"/>
                </a:solidFill>
                <a:latin typeface="Century Gothic"/>
              </a:rPr>
              <a:t>2. Руки за спину — руки свободно лежат за спиной, кисть одной руки держит кисть другой. Не рекомендуется обхватывать кистью одной руки локоть другой. При таком положении лопатки расходятся, а не сближаются (рис. 4).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/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" name="Рисунок 2" descr="гимнастика"/>
          <p:cNvPicPr/>
          <p:nvPr/>
        </p:nvPicPr>
        <p:blipFill>
          <a:blip r:embed="rId1"/>
          <a:stretch/>
        </p:blipFill>
        <p:spPr>
          <a:xfrm>
            <a:off x="1717560" y="428760"/>
            <a:ext cx="5803920" cy="5929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extShape 1"/>
          <p:cNvSpPr txBox="1"/>
          <p:nvPr/>
        </p:nvSpPr>
        <p:spPr>
          <a:xfrm>
            <a:off x="457200" y="357120"/>
            <a:ext cx="8229600" cy="61437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0000"/>
          </a:bodyPr>
          <a:p>
            <a:pPr>
              <a:lnSpc>
                <a:spcPct val="120000"/>
              </a:lnSpc>
            </a:pPr>
            <a:r>
              <a:rPr b="0" lang="ru-RU" sz="2200" spc="-1" strike="noStrike">
                <a:solidFill>
                  <a:srgbClr val="3e3d2d"/>
                </a:solidFill>
                <a:latin typeface="Century Gothic"/>
              </a:rPr>
              <a:t>3. Руки на поясе (а не на бедре) - обе руки, согнутые в локтях, находятся на поясе, четыре пальца, прижатые один к другому, направлены вперед, а большой палец - назад, лопатки сближены (рис. 5).</a:t>
            </a:r>
            <a:endParaRPr b="0" lang="en-US" sz="22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20000"/>
              </a:lnSpc>
            </a:pPr>
            <a:r>
              <a:rPr b="0" lang="ru-RU" sz="2200" spc="-1" strike="noStrike">
                <a:solidFill>
                  <a:srgbClr val="3e3d2d"/>
                </a:solidFill>
                <a:latin typeface="Century Gothic"/>
              </a:rPr>
              <a:t>4. Руки, согнутые в локтях, отведены назад - обе руки, согнутые в локтях, отведены назад так, чтобы предплечья рас­полагались горизонтально. Пальцы сжаты в кулаки, ладони обращены друг к другу (вовнутрь) или вниз (к полу). Плечи отведены назад, лопатки сомкнуты (рис. 6). </a:t>
            </a:r>
            <a:endParaRPr b="0" lang="en-US" sz="22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20000"/>
              </a:lnSpc>
            </a:pPr>
            <a:r>
              <a:rPr b="0" lang="ru-RU" sz="2200" spc="-1" strike="noStrike">
                <a:solidFill>
                  <a:srgbClr val="3e3d2d"/>
                </a:solidFill>
                <a:latin typeface="Century Gothic"/>
              </a:rPr>
              <a:t>5. Выпрямленные руки отведены назад и находятся на расстоянии немного уже плеч. Пальцы прижаты друг к другу (могут быть сжаты в кулаки), ладони обращены друг к другу, лопатки сомкнуты (рис. 7).</a:t>
            </a:r>
            <a:endParaRPr b="0" lang="en-US" sz="22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spcBef>
                <a:spcPts val="550"/>
              </a:spcBef>
            </a:pPr>
            <a:endParaRPr b="0" lang="en-US" sz="22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spcBef>
                <a:spcPts val="550"/>
              </a:spcBef>
            </a:pPr>
            <a:endParaRPr b="0" lang="en-US" sz="22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5" name="Рисунок 3" descr="утренняя гимнастика"/>
          <p:cNvPicPr/>
          <p:nvPr/>
        </p:nvPicPr>
        <p:blipFill>
          <a:blip r:embed="rId1"/>
          <a:stretch/>
        </p:blipFill>
        <p:spPr>
          <a:xfrm>
            <a:off x="1143000" y="571680"/>
            <a:ext cx="7143840" cy="5715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TextShape 1"/>
          <p:cNvSpPr txBox="1"/>
          <p:nvPr/>
        </p:nvSpPr>
        <p:spPr>
          <a:xfrm>
            <a:off x="457200" y="571320"/>
            <a:ext cx="8229600" cy="5857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10000"/>
              </a:lnSpc>
            </a:pPr>
            <a:r>
              <a:rPr b="0" lang="ru-RU" sz="2400" spc="-1" strike="noStrike">
                <a:solidFill>
                  <a:srgbClr val="3e3d2d"/>
                </a:solidFill>
                <a:latin typeface="Century Gothic"/>
              </a:rPr>
              <a:t>6. Руки перед грудью - руки согнуты в локтях, кисти на­ходятся перед грудью, немного ниже плеч, локти - на высоте плеч и отведены назад, лопатки сомкнуты, пальцы сжаты в кулаки или вытянуты, ладони обращены вниз (рис. 8).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10000"/>
              </a:lnSpc>
            </a:pPr>
            <a:r>
              <a:rPr b="0" lang="ru-RU" sz="2400" spc="-1" strike="noStrike">
                <a:solidFill>
                  <a:srgbClr val="3e3d2d"/>
                </a:solidFill>
                <a:latin typeface="Century Gothic"/>
              </a:rPr>
              <a:t>7. Руки в стороны - руки подняты в стороны на высоту плеч и отведены назад. Ладони обращены вниз, вперед или вверх (рис. 9).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10000"/>
              </a:lnSpc>
            </a:pPr>
            <a:r>
              <a:rPr b="0" lang="ru-RU" sz="2400" spc="-1" strike="noStrike">
                <a:solidFill>
                  <a:srgbClr val="3e3d2d"/>
                </a:solidFill>
                <a:latin typeface="Century Gothic"/>
              </a:rPr>
              <a:t>8. Руки вверх - руки вытянуты вверх шире плеч, ладони обращены друг к другу (вовнутрь) или вперед (рис. 10).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spcBef>
                <a:spcPts val="598"/>
              </a:spcBef>
            </a:pP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spcBef>
                <a:spcPts val="598"/>
              </a:spcBef>
            </a:pP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spcBef>
                <a:spcPts val="598"/>
              </a:spcBef>
            </a:pP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7" name="Рисунок 4" descr="утренняя зарядка"/>
          <p:cNvPicPr/>
          <p:nvPr/>
        </p:nvPicPr>
        <p:blipFill>
          <a:blip r:embed="rId1"/>
          <a:stretch/>
        </p:blipFill>
        <p:spPr>
          <a:xfrm>
            <a:off x="1023840" y="479520"/>
            <a:ext cx="7263000" cy="5949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TextShape 1"/>
          <p:cNvSpPr txBox="1"/>
          <p:nvPr/>
        </p:nvSpPr>
        <p:spPr>
          <a:xfrm>
            <a:off x="357120" y="428760"/>
            <a:ext cx="8429760" cy="6000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10000"/>
              </a:lnSpc>
            </a:pPr>
            <a:r>
              <a:rPr b="0" i="1" lang="ru-RU" sz="2400" spc="-1" strike="noStrike">
                <a:solidFill>
                  <a:srgbClr val="3e3d2d"/>
                </a:solidFill>
                <a:latin typeface="Century Gothic"/>
              </a:rPr>
              <a:t>Физическое воспитание – одно из необходимых условий правильного развития детей. Приобщая ребенка к спорту с раннего детства, мы обеспечиваем ему физическую закалку, повышаем активность, воспитываем силу и ловкость.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10000"/>
              </a:lnSpc>
            </a:pPr>
            <a:r>
              <a:rPr b="0" lang="ru-RU" sz="2400" spc="-1" strike="noStrike">
                <a:solidFill>
                  <a:srgbClr val="3e3d2d"/>
                </a:solidFill>
                <a:latin typeface="Century Gothic"/>
              </a:rPr>
              <a:t>Родители обязаны наблюдать за ребенком, отслеживать его психическое, физическое и эмоциональное развитие, предупреждать возникновение различных отклонений в нем, создавать условия, способствующие гармоничному развитию ребенка.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spcBef>
                <a:spcPts val="598"/>
              </a:spcBef>
            </a:pP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TextShape 1"/>
          <p:cNvSpPr txBox="1"/>
          <p:nvPr/>
        </p:nvSpPr>
        <p:spPr>
          <a:xfrm>
            <a:off x="394920" y="1268280"/>
            <a:ext cx="8358120" cy="4584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/>
            <a:r>
              <a:rPr b="1" lang="ru-RU" sz="2400" spc="-1" strike="noStrike">
                <a:solidFill>
                  <a:srgbClr val="ff0000"/>
                </a:solidFill>
                <a:latin typeface="Century Gothic"/>
              </a:rPr>
              <a:t>Гимнастика или зарядка </a:t>
            </a:r>
            <a:r>
              <a:rPr b="0" lang="ru-RU" sz="2400" spc="-1" strike="noStrike">
                <a:solidFill>
                  <a:srgbClr val="3e3d2d"/>
                </a:solidFill>
                <a:latin typeface="Century Gothic"/>
              </a:rPr>
              <a:t>– одна из наиболее распространенных форм применения физкультуры, состоящая из комплекса физических упражнений умеренной нагрузки. Зарядка тонизирует организм, повышая основные процессы жизнедеятельности – кровообращение, обмен веществ, дыхание.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/>
            <a:r>
              <a:rPr b="0" lang="ru-RU" sz="2400" spc="-1" strike="noStrike">
                <a:solidFill>
                  <a:srgbClr val="3e3d2d"/>
                </a:solidFill>
                <a:latin typeface="Century Gothic"/>
              </a:rPr>
              <a:t>При периодических занятиях улучшается сон, аппетит, повышается трудоспособность. Это прекрасное средство укрепления здоровья полезно всем – и пожилым людям и детям.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TextShape 1"/>
          <p:cNvSpPr txBox="1"/>
          <p:nvPr/>
        </p:nvSpPr>
        <p:spPr>
          <a:xfrm>
            <a:off x="539640" y="1125000"/>
            <a:ext cx="8229600" cy="47278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/>
          </a:bodyPr>
          <a:p>
            <a:pPr/>
            <a:r>
              <a:rPr b="0" lang="ru-RU" sz="2400" spc="-1" strike="noStrike">
                <a:solidFill>
                  <a:srgbClr val="3e3d2d"/>
                </a:solidFill>
                <a:latin typeface="Century Gothic"/>
              </a:rPr>
              <a:t>Подбирать упражнения нужно с учетом возраста, состояния здоровья, подготовленности. Зарядка в идеале должна проводиться на свежем воздухе и сочетаться с легкой пробежкой, но если такой возможности нет, то помещение должно быть хорошо проветриваемым. 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/>
            <a:r>
              <a:rPr b="0" lang="ru-RU" sz="2400" spc="-1" strike="noStrike">
                <a:solidFill>
                  <a:srgbClr val="3e3d2d"/>
                </a:solidFill>
                <a:latin typeface="Century Gothic"/>
              </a:rPr>
              <a:t>Для занятий необходимо подобрать одежду, не сковывающую движений. 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/>
            <a:r>
              <a:rPr b="0" lang="ru-RU" sz="2400" spc="-1" strike="noStrike">
                <a:solidFill>
                  <a:srgbClr val="3e3d2d"/>
                </a:solidFill>
                <a:latin typeface="Century Gothic"/>
              </a:rPr>
              <a:t>При наличии определенных проблем со здоровьем можно и даже нужно вводить в свой комплекс утренних упражнений и некоторые упражнения лечебной физкультуры. 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spcBef>
                <a:spcPts val="598"/>
              </a:spcBef>
            </a:pP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TextShape 1"/>
          <p:cNvSpPr txBox="1"/>
          <p:nvPr/>
        </p:nvSpPr>
        <p:spPr>
          <a:xfrm>
            <a:off x="428760" y="428760"/>
            <a:ext cx="8229600" cy="5929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/>
            <a:r>
              <a:rPr b="0" lang="ru-RU" sz="3100" spc="-1" strike="noStrike">
                <a:solidFill>
                  <a:srgbClr val="3e3d2d"/>
                </a:solidFill>
                <a:latin typeface="Century Gothic"/>
              </a:rPr>
              <a:t>После гимнастики рекомендуются водные процедуры – влажное обтирание, душ. При выполнении упражнений необходимо следить за дыханием и самочувствием, интенсивные упражнения сочетать со спокойными, нормализующими дыхание. </a:t>
            </a:r>
            <a:endParaRPr b="0" lang="en-US" sz="3100" spc="-1" strike="noStrike">
              <a:solidFill>
                <a:srgbClr val="3e3d2d"/>
              </a:solidFill>
              <a:latin typeface="Century Gothic"/>
            </a:endParaRPr>
          </a:p>
          <a:p>
            <a:pPr/>
            <a:r>
              <a:rPr b="0" lang="ru-RU" sz="3100" spc="-1" strike="noStrike">
                <a:solidFill>
                  <a:srgbClr val="3e3d2d"/>
                </a:solidFill>
                <a:latin typeface="Century Gothic"/>
              </a:rPr>
              <a:t>Главное, чтобы, как и при любом другом занятии, чтобы гимнастика доставляла вам и вашему ребенку удовольствие.</a:t>
            </a:r>
            <a:endParaRPr b="0" lang="en-US" sz="31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TextShape 1"/>
          <p:cNvSpPr txBox="1"/>
          <p:nvPr/>
        </p:nvSpPr>
        <p:spPr>
          <a:xfrm>
            <a:off x="500040" y="785880"/>
            <a:ext cx="8229600" cy="5286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</a:pPr>
            <a:r>
              <a:rPr b="0" lang="ru-RU" sz="3100" spc="-1" strike="noStrike">
                <a:solidFill>
                  <a:srgbClr val="3e3d2d"/>
                </a:solidFill>
                <a:latin typeface="Century Gothic"/>
              </a:rPr>
              <a:t>Пусть утренняя зарядка не носит принудительный характер для малыша, разнообразьте движения, превратите гимнастику в игру, только вы знаете, что любит ваш ребенок и как его увлечь. </a:t>
            </a:r>
            <a:endParaRPr b="0" lang="en-US" sz="31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90000"/>
              </a:lnSpc>
            </a:pPr>
            <a:r>
              <a:rPr b="0" lang="ru-RU" sz="3100" spc="-1" strike="noStrike">
                <a:solidFill>
                  <a:srgbClr val="3e3d2d"/>
                </a:solidFill>
                <a:latin typeface="Century Gothic"/>
              </a:rPr>
              <a:t>И будьте всегда рядом с ребенком, выполняйте все упражнения вместе с ним, это сблизит вас еще больше, да и принесет уйму пользы для вашего здоровья. </a:t>
            </a:r>
            <a:br/>
            <a:endParaRPr b="0" lang="en-US" sz="31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extShape 1"/>
          <p:cNvSpPr txBox="1"/>
          <p:nvPr/>
        </p:nvSpPr>
        <p:spPr>
          <a:xfrm>
            <a:off x="755280" y="907560"/>
            <a:ext cx="6437160" cy="1143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/>
            <a:br/>
            <a:r>
              <a:rPr b="1" lang="ru-RU" sz="3600" spc="-1" strike="noStrike">
                <a:solidFill>
                  <a:srgbClr val="94c600"/>
                </a:solidFill>
                <a:latin typeface="Century Gothic"/>
              </a:rPr>
              <a:t>Общие правила </a:t>
            </a:r>
            <a:br/>
            <a:r>
              <a:rPr b="1" lang="ru-RU" sz="3600" spc="-1" strike="noStrike">
                <a:solidFill>
                  <a:srgbClr val="94c600"/>
                </a:solidFill>
                <a:latin typeface="Century Gothic"/>
              </a:rPr>
              <a:t>для домашней зарядки </a:t>
            </a:r>
            <a:br/>
            <a:endParaRPr b="0" lang="en-US" sz="36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344" name="TextShape 2"/>
          <p:cNvSpPr txBox="1"/>
          <p:nvPr/>
        </p:nvSpPr>
        <p:spPr>
          <a:xfrm>
            <a:off x="428400" y="1500120"/>
            <a:ext cx="8329320" cy="4857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spcBef>
                <a:spcPts val="598"/>
              </a:spcBef>
            </a:pPr>
            <a:r>
              <a:rPr b="0" i="1" lang="ru-RU" sz="2400" spc="-1" strike="noStrike">
                <a:solidFill>
                  <a:srgbClr val="3e3d2d"/>
                </a:solidFill>
                <a:latin typeface="Century Gothic"/>
              </a:rPr>
              <a:t>- утренняя зарядка не может полноценно заменить подвижные игры или специальные физические упражнения ;</a:t>
            </a:r>
            <a:br/>
            <a:r>
              <a:rPr b="0" i="1" lang="ru-RU" sz="2400" spc="-1" strike="noStrike">
                <a:solidFill>
                  <a:srgbClr val="3e3d2d"/>
                </a:solidFill>
                <a:latin typeface="Century Gothic"/>
              </a:rPr>
              <a:t>-одежда для зарядки не должна стеснять движения; </a:t>
            </a:r>
            <a:br/>
            <a:r>
              <a:rPr b="0" i="1" lang="ru-RU" sz="2400" spc="-1" strike="noStrike">
                <a:solidFill>
                  <a:srgbClr val="3e3d2d"/>
                </a:solidFill>
                <a:latin typeface="Century Gothic"/>
              </a:rPr>
              <a:t>-во время занятий предложите ребёнку сначала, например, сделать одно упражнение для рук и плечевого пояса, затем 2 – 3 упражнения для туловища и 2 – 3 упражнения для ног;</a:t>
            </a:r>
            <a:br/>
            <a:r>
              <a:rPr b="0" i="1" lang="ru-RU" sz="2400" spc="-1" strike="noStrike">
                <a:solidFill>
                  <a:srgbClr val="3e3d2d"/>
                </a:solidFill>
                <a:latin typeface="Century Gothic"/>
              </a:rPr>
              <a:t>-заканчивать гимнастику лучше всего спокойной ходьбой; </a:t>
            </a:r>
            <a:br/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TextShape 1"/>
          <p:cNvSpPr txBox="1"/>
          <p:nvPr/>
        </p:nvSpPr>
        <p:spPr>
          <a:xfrm>
            <a:off x="457200" y="500040"/>
            <a:ext cx="8229600" cy="59292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p>
            <a:pPr>
              <a:spcBef>
                <a:spcPts val="598"/>
              </a:spcBef>
            </a:pPr>
            <a:r>
              <a:rPr b="0" i="1" lang="ru-RU" sz="2400" spc="-1" strike="noStrike">
                <a:solidFill>
                  <a:srgbClr val="3e3d2d"/>
                </a:solidFill>
                <a:latin typeface="Century Gothic"/>
              </a:rPr>
              <a:t>- продолжительность занятий с младшими детьми должна составлять около 5 минут, а со старшими детьми около 8 минут;</a:t>
            </a:r>
            <a:br/>
            <a:r>
              <a:rPr b="0" i="1" lang="ru-RU" sz="2400" spc="-1" strike="noStrike">
                <a:solidFill>
                  <a:srgbClr val="3e3d2d"/>
                </a:solidFill>
                <a:latin typeface="Century Gothic"/>
              </a:rPr>
              <a:t>-не следует включать в домашнюю зарядку упражнения, требующие от ребёнка напряжённого внимания;</a:t>
            </a:r>
            <a:br/>
            <a:r>
              <a:rPr b="0" i="1" lang="ru-RU" sz="2400" spc="-1" strike="noStrike">
                <a:solidFill>
                  <a:srgbClr val="3e3d2d"/>
                </a:solidFill>
                <a:latin typeface="Century Gothic"/>
              </a:rPr>
              <a:t>-занятия должны иметь определённую последовательность. Первые упражнения не должны требовать большие затраты сил, а последующие можно выполнять с большей нагрузкой;</a:t>
            </a:r>
            <a:br/>
            <a:r>
              <a:rPr b="0" i="1" lang="ru-RU" sz="2400" spc="-1" strike="noStrike">
                <a:solidFill>
                  <a:srgbClr val="3e3d2d"/>
                </a:solidFill>
                <a:latin typeface="Century Gothic"/>
              </a:rPr>
              <a:t>-упражнения, вовлекающие большие группы мышц требуют меньшего количества повторений;</a:t>
            </a:r>
            <a:br/>
            <a:r>
              <a:rPr b="0" i="1" lang="ru-RU" sz="2400" spc="-1" strike="noStrike">
                <a:solidFill>
                  <a:srgbClr val="3e3d2d"/>
                </a:solidFill>
                <a:latin typeface="Century Gothic"/>
              </a:rPr>
              <a:t>- если ребёнок теряет интерес к каким-то упражнениям, постарайтесь их заменить.</a:t>
            </a: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spcBef>
                <a:spcPts val="598"/>
              </a:spcBef>
            </a:pPr>
            <a:endParaRPr b="0" lang="en-US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TextShape 1"/>
          <p:cNvSpPr txBox="1"/>
          <p:nvPr/>
        </p:nvSpPr>
        <p:spPr>
          <a:xfrm>
            <a:off x="1285920" y="285480"/>
            <a:ext cx="6572160" cy="1143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/>
            <a:r>
              <a:rPr b="0" lang="ru-RU" sz="3600" spc="-1" strike="noStrike">
                <a:solidFill>
                  <a:srgbClr val="94c600"/>
                </a:solidFill>
                <a:latin typeface="Century Gothic"/>
              </a:rPr>
              <a:t>ИСХОДНЫЕ ПОЛОЖЕНИЯ</a:t>
            </a:r>
            <a:br/>
            <a:r>
              <a:rPr b="0" lang="ru-RU" sz="3600" spc="-1" strike="noStrike">
                <a:solidFill>
                  <a:srgbClr val="94c600"/>
                </a:solidFill>
                <a:latin typeface="Century Gothic"/>
              </a:rPr>
              <a:t>ВСЕГО ТЕЛА</a:t>
            </a:r>
            <a:endParaRPr b="0" lang="en-US" sz="36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347" name="TextShape 2"/>
          <p:cNvSpPr txBox="1"/>
          <p:nvPr/>
        </p:nvSpPr>
        <p:spPr>
          <a:xfrm>
            <a:off x="457200" y="1600200"/>
            <a:ext cx="8400960" cy="48290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5000"/>
          </a:bodyPr>
          <a:p>
            <a:pPr/>
            <a:r>
              <a:rPr b="0" lang="ru-RU" sz="3400" spc="-1" strike="noStrike">
                <a:solidFill>
                  <a:srgbClr val="3e3d2d"/>
                </a:solidFill>
                <a:latin typeface="Century Gothic"/>
              </a:rPr>
              <a:t>Исходное положение влияет на правильность выполнения движений и общую устойчивость тела.</a:t>
            </a:r>
            <a:endParaRPr b="0" lang="en-US" sz="3400" spc="-1" strike="noStrike">
              <a:solidFill>
                <a:srgbClr val="3e3d2d"/>
              </a:solidFill>
              <a:latin typeface="Century Gothic"/>
            </a:endParaRPr>
          </a:p>
          <a:p>
            <a:pPr/>
            <a:r>
              <a:rPr b="0" lang="ru-RU" sz="3400" spc="-1" strike="noStrike">
                <a:solidFill>
                  <a:srgbClr val="3e3d2d"/>
                </a:solidFill>
                <a:latin typeface="Century Gothic"/>
              </a:rPr>
              <a:t> </a:t>
            </a:r>
            <a:r>
              <a:rPr b="0" lang="ru-RU" sz="3400" spc="-1" strike="noStrike">
                <a:solidFill>
                  <a:srgbClr val="3e3d2d"/>
                </a:solidFill>
                <a:latin typeface="Century Gothic"/>
              </a:rPr>
              <a:t>Основные исходные положения в утренней гимнастике - стоя и сидя.</a:t>
            </a:r>
            <a:endParaRPr b="0" lang="en-US" sz="3400" spc="-1" strike="noStrike">
              <a:solidFill>
                <a:srgbClr val="3e3d2d"/>
              </a:solidFill>
              <a:latin typeface="Century Gothic"/>
            </a:endParaRPr>
          </a:p>
          <a:p>
            <a:pPr/>
            <a:r>
              <a:rPr b="0" lang="ru-RU" sz="3400" spc="-1" strike="noStrike">
                <a:solidFill>
                  <a:srgbClr val="3e3d2d"/>
                </a:solidFill>
                <a:latin typeface="Century Gothic"/>
              </a:rPr>
              <a:t>Упражнения с исходным положением «сидя на полу» можно выполнять только при наличии теплого пола или ковра.</a:t>
            </a:r>
            <a:endParaRPr b="0" lang="en-US" sz="3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spcBef>
                <a:spcPts val="848"/>
              </a:spcBef>
            </a:pPr>
            <a:endParaRPr b="0" lang="en-US" sz="3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TextShape 1"/>
          <p:cNvSpPr txBox="1"/>
          <p:nvPr/>
        </p:nvSpPr>
        <p:spPr>
          <a:xfrm>
            <a:off x="713880" y="285840"/>
            <a:ext cx="7643880" cy="7142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/>
            <a:r>
              <a:rPr b="0" i="1" lang="ru-RU" sz="3600" spc="-1" strike="noStrike">
                <a:solidFill>
                  <a:srgbClr val="94c600"/>
                </a:solidFill>
                <a:latin typeface="Century Gothic"/>
              </a:rPr>
              <a:t>Исходные положения для ног</a:t>
            </a:r>
            <a:r>
              <a:rPr b="1" lang="ru-RU" sz="3600" spc="-1" strike="noStrike">
                <a:solidFill>
                  <a:srgbClr val="94c600"/>
                </a:solidFill>
                <a:latin typeface="Century Gothic"/>
              </a:rPr>
              <a:t>  </a:t>
            </a:r>
            <a:endParaRPr b="0" lang="en-US" sz="3600" spc="-1" strike="noStrike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349" name="TextShape 2"/>
          <p:cNvSpPr txBox="1"/>
          <p:nvPr/>
        </p:nvSpPr>
        <p:spPr>
          <a:xfrm>
            <a:off x="500040" y="1000080"/>
            <a:ext cx="8229600" cy="55720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/>
            <a:r>
              <a:rPr b="1" lang="ru-RU" sz="2200" spc="-1" strike="noStrike">
                <a:solidFill>
                  <a:srgbClr val="3e3d2d"/>
                </a:solidFill>
                <a:latin typeface="Century Gothic"/>
              </a:rPr>
              <a:t>Основная стойка </a:t>
            </a:r>
            <a:r>
              <a:rPr b="0" lang="ru-RU" sz="2200" spc="-1" strike="noStrike">
                <a:solidFill>
                  <a:srgbClr val="3e3d2d"/>
                </a:solidFill>
                <a:latin typeface="Century Gothic"/>
              </a:rPr>
              <a:t>— пятки поставлены вместе, а носки слегка разведены — употребляется при упражнениях для мышц верхних и нижних конечностей (рис. 1). </a:t>
            </a:r>
            <a:endParaRPr b="0" lang="en-US" sz="2200" spc="-1" strike="noStrike">
              <a:solidFill>
                <a:srgbClr val="3e3d2d"/>
              </a:solidFill>
              <a:latin typeface="Century Gothic"/>
            </a:endParaRPr>
          </a:p>
          <a:p>
            <a:pPr/>
            <a:r>
              <a:rPr b="0" lang="ru-RU" sz="2200" spc="-1" strike="noStrike">
                <a:solidFill>
                  <a:srgbClr val="3e3d2d"/>
                </a:solidFill>
                <a:latin typeface="Century Gothic"/>
              </a:rPr>
              <a:t>В младшей группе дети стоят расставив ноги на ширину ступни.</a:t>
            </a:r>
            <a:endParaRPr b="0" lang="en-US" sz="2200" spc="-1" strike="noStrike">
              <a:solidFill>
                <a:srgbClr val="3e3d2d"/>
              </a:solidFill>
              <a:latin typeface="Century Gothic"/>
            </a:endParaRPr>
          </a:p>
          <a:p>
            <a:pPr/>
            <a:r>
              <a:rPr b="0" lang="ru-RU" sz="2200" spc="-1" strike="noStrike">
                <a:solidFill>
                  <a:srgbClr val="3e3d2d"/>
                </a:solidFill>
                <a:latin typeface="Century Gothic"/>
              </a:rPr>
              <a:t>Стойка, при которой ноги расставлены на ширину плеч, ступни ног ставятся параллельно друг другу. Такая стойка обеспечивает наибольшую устойчивость и правильное распределение давления массы тела на конечности, способствует пре­дупреждению плоскостопия. Взрослый, показывая эту стойку, расставляет ноги уже своих плеч, т.к. в ином случае дети, под­ражая, ставят ноги слишком широко. Эта стойка используется при упражнениях для туловища во всех группах (рис. 2).</a:t>
            </a:r>
            <a:endParaRPr b="0" lang="en-US" sz="22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80000"/>
              </a:lnSpc>
              <a:spcBef>
                <a:spcPts val="550"/>
              </a:spcBef>
            </a:pPr>
            <a:endParaRPr b="0" lang="en-US" sz="22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80000"/>
              </a:lnSpc>
              <a:spcBef>
                <a:spcPts val="550"/>
              </a:spcBef>
            </a:pPr>
            <a:endParaRPr b="0" lang="en-US" sz="22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Application>LibreOffice/6.1.5.2$Linux_X86_64 LibreOffice_project/10$Build-2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2011-06-20T08:18:46Z</dcterms:created>
  <dc:creator>Irishka</dc:creator>
  <dc:description/>
  <dc:language>en-US</dc:language>
  <cp:lastModifiedBy>Пользователь Windows</cp:lastModifiedBy>
  <dcterms:modified xsi:type="dcterms:W3CDTF">2020-11-16T21:44:19Z</dcterms:modified>
  <cp:revision>8</cp:revision>
  <dc:subject/>
  <dc:title>Консультация для родителей</dc:title>
</cp:coreProperties>
</file>