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slides/_rels/slide10.xml.rels" ContentType="application/vnd.openxmlformats-package.relationships+xml"/>
  <Override PartName="/ppt/slides/_rels/slide17.xml.rels" ContentType="application/vnd.openxmlformats-package.relationships+xml"/>
  <Override PartName="/ppt/slides/_rels/slide9.xml.rels" ContentType="application/vnd.openxmlformats-package.relationships+xml"/>
  <Override PartName="/ppt/slides/_rels/slide2.xml.rels" ContentType="application/vnd.openxmlformats-package.relationships+xml"/>
  <Override PartName="/ppt/slides/_rels/slide8.xml.rels" ContentType="application/vnd.openxmlformats-package.relationships+xml"/>
  <Override PartName="/ppt/slides/_rels/slide23.xml.rels" ContentType="application/vnd.openxmlformats-package.relationships+xml"/>
  <Override PartName="/ppt/slides/_rels/slide1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11.xml.rels" ContentType="application/vnd.openxmlformats-package.relationships+xml"/>
  <Override PartName="/ppt/slides/_rels/slide18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9.xml.rels" ContentType="application/vnd.openxmlformats-package.relationships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22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slide22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7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_rels/slideLayout72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6.xml.rels" ContentType="application/vnd.openxmlformats-package.relationships+xml"/>
  <Override PartName="/ppt/slideLayouts/slideLayout5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6.xml" ContentType="application/vnd.openxmlformats-officedocument.presentationml.slideLayout+xml"/>
  <Override PartName="/ppt/_rels/presentation.xml.rels" ContentType="application/vnd.openxmlformats-package.relationships+xml"/>
  <Override PartName="/ppt/media/image69.png" ContentType="image/png"/>
  <Override PartName="/ppt/media/image67.jpeg" ContentType="image/jpeg"/>
  <Override PartName="/ppt/media/image66.jpeg" ContentType="image/jpeg"/>
  <Override PartName="/ppt/media/image65.jpeg" ContentType="image/jpeg"/>
  <Override PartName="/ppt/media/image63.jpeg" ContentType="image/jpeg"/>
  <Override PartName="/ppt/media/image56.png" ContentType="image/png"/>
  <Override PartName="/ppt/media/image50.jpeg" ContentType="image/jpeg"/>
  <Override PartName="/ppt/media/image62.jpeg" ContentType="image/jpeg"/>
  <Override PartName="/ppt/media/image49.jpeg" ContentType="image/jpeg"/>
  <Override PartName="/ppt/media/image61.jpeg" ContentType="image/jpeg"/>
  <Override PartName="/ppt/media/image48.jpeg" ContentType="image/jpeg"/>
  <Override PartName="/ppt/media/image60.jpeg" ContentType="image/jpeg"/>
  <Override PartName="/ppt/media/image47.jpeg" ContentType="image/jpeg"/>
  <Override PartName="/ppt/media/image73.jpeg" ContentType="image/jpeg"/>
  <Override PartName="/ppt/media/image17.jpeg" ContentType="image/jpeg"/>
  <Override PartName="/ppt/media/image72.jpeg" ContentType="image/jpeg"/>
  <Override PartName="/ppt/media/image59.jpeg" ContentType="image/jpeg"/>
  <Override PartName="/ppt/media/image16.jpeg" ContentType="image/jpeg"/>
  <Override PartName="/ppt/media/image46.jpeg" ContentType="image/jpeg"/>
  <Override PartName="/ppt/media/image71.jpeg" ContentType="image/jpeg"/>
  <Override PartName="/ppt/media/image58.jpeg" ContentType="image/jpeg"/>
  <Override PartName="/ppt/media/image15.jpeg" ContentType="image/jpeg"/>
  <Override PartName="/ppt/media/image45.jpeg" ContentType="image/jpeg"/>
  <Override PartName="/ppt/media/image70.jpeg" ContentType="image/jpeg"/>
  <Override PartName="/ppt/media/image57.jpeg" ContentType="image/jpeg"/>
  <Override PartName="/ppt/media/image14.jpeg" ContentType="image/jpeg"/>
  <Override PartName="/ppt/media/image44.jpeg" ContentType="image/jpeg"/>
  <Override PartName="/ppt/media/image55.jpeg" ContentType="image/jpeg"/>
  <Override PartName="/ppt/media/image12.jpeg" ContentType="image/jpeg"/>
  <Override PartName="/ppt/media/image42.jpeg" ContentType="image/jpeg"/>
  <Override PartName="/ppt/media/image54.jpeg" ContentType="image/jpeg"/>
  <Override PartName="/ppt/media/image11.jpeg" ContentType="image/jpeg"/>
  <Override PartName="/ppt/media/image3.jpeg" ContentType="image/jpeg"/>
  <Override PartName="/ppt/media/image20.jpeg" ContentType="image/jpeg"/>
  <Override PartName="/ppt/media/image4.jpeg" ContentType="image/jpeg"/>
  <Override PartName="/ppt/media/image21.jpeg" ContentType="image/jpeg"/>
  <Override PartName="/ppt/media/image5.jpeg" ContentType="image/jpeg"/>
  <Override PartName="/ppt/media/image22.jpeg" ContentType="image/jpeg"/>
  <Override PartName="/ppt/media/image6.jpeg" ContentType="image/jpeg"/>
  <Override PartName="/ppt/media/image53.jpeg" ContentType="image/jpeg"/>
  <Override PartName="/ppt/media/image10.jpeg" ContentType="image/jpeg"/>
  <Override PartName="/ppt/media/image7.jpeg" ContentType="image/jpeg"/>
  <Override PartName="/ppt/media/image23.jpeg" ContentType="image/jpeg"/>
  <Override PartName="/ppt/media/image8.jpeg" ContentType="image/jpeg"/>
  <Override PartName="/ppt/media/image24.jpeg" ContentType="image/jpeg"/>
  <Override PartName="/ppt/media/image13.jpeg" ContentType="image/jpeg"/>
  <Override PartName="/ppt/media/image43.jpeg" ContentType="image/jpeg"/>
  <Override PartName="/ppt/media/image9.png" ContentType="image/png"/>
  <Override PartName="/ppt/media/image2.jpeg" ContentType="image/jpeg"/>
  <Override PartName="/ppt/media/image34.jpeg" ContentType="image/jpeg"/>
  <Override PartName="/ppt/media/image25.jpeg" ContentType="image/jpeg"/>
  <Override PartName="/ppt/media/image35.png" ContentType="image/png"/>
  <Override PartName="/ppt/media/image26.jpeg" ContentType="image/jpeg"/>
  <Override PartName="/ppt/media/image40.jpeg" ContentType="image/jpeg"/>
  <Override PartName="/ppt/media/image27.jpeg" ContentType="image/jpeg"/>
  <Override PartName="/ppt/media/image41.jpeg" ContentType="image/jpeg"/>
  <Override PartName="/ppt/media/image28.jpeg" ContentType="image/jpeg"/>
  <Override PartName="/ppt/media/image64.png" ContentType="image/png"/>
  <Override PartName="/ppt/media/image29.jpeg" ContentType="image/jpeg"/>
  <Override PartName="/ppt/media/image30.png" ContentType="image/png"/>
  <Override PartName="/ppt/media/image74.jpeg" ContentType="image/jpeg"/>
  <Override PartName="/ppt/media/image18.jpeg" ContentType="image/jpeg"/>
  <Override PartName="/ppt/media/image31.jpeg" ContentType="image/jpeg"/>
  <Override PartName="/ppt/media/image19.jpeg" ContentType="image/jpeg"/>
  <Override PartName="/ppt/media/image32.jpeg" ContentType="image/jpeg"/>
  <Override PartName="/ppt/media/image1.jpeg" ContentType="image/jpeg"/>
  <Override PartName="/ppt/media/image33.jpeg" ContentType="image/jpeg"/>
  <Override PartName="/ppt/media/image36.wmf" ContentType="image/x-wmf"/>
  <Override PartName="/ppt/media/image68.jpeg" ContentType="image/jpeg"/>
  <Override PartName="/ppt/media/image37.png" ContentType="image/png"/>
  <Override PartName="/ppt/media/image51.jpeg" ContentType="image/jpeg"/>
  <Override PartName="/ppt/media/image38.jpeg" ContentType="image/jpeg"/>
  <Override PartName="/ppt/media/image52.jpeg" ContentType="image/jpeg"/>
  <Override PartName="/ppt/media/image39.jpeg" ContentType="image/jpeg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9144000" cy="6858000"/>
  <p:notesSz cx="6792912" cy="9921875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45720" rIns="45720" tIns="46800" bIns="46800" anchor="ctr">
            <a:spAutoFit/>
          </a:bodyPr>
          <a:p>
            <a:endParaRPr b="0" lang="en-US" sz="4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746748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56840" y="3964320"/>
            <a:ext cx="746748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45720" rIns="45720" tIns="46800" bIns="46800" anchor="ctr">
            <a:spAutoFit/>
          </a:bodyPr>
          <a:p>
            <a:endParaRPr b="0" lang="en-US" sz="4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56840" y="3964320"/>
            <a:ext cx="364392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283280" y="3964320"/>
            <a:ext cx="364392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45720" rIns="45720" tIns="46800" bIns="46800" anchor="ctr">
            <a:spAutoFit/>
          </a:bodyPr>
          <a:p>
            <a:endParaRPr b="0" lang="en-US" sz="4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240444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2981880" y="1600200"/>
            <a:ext cx="240444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5506920" y="1600200"/>
            <a:ext cx="240444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456840" y="3964320"/>
            <a:ext cx="240444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2981880" y="3964320"/>
            <a:ext cx="240444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5506920" y="3964320"/>
            <a:ext cx="240444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45720" rIns="45720" tIns="46800" bIns="46800" anchor="ctr">
            <a:spAutoFit/>
          </a:bodyPr>
          <a:p>
            <a:endParaRPr b="0" lang="en-US" sz="4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56840" y="1600200"/>
            <a:ext cx="7467480" cy="4525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marL="36360" algn="ctr">
              <a:spcBef>
                <a:spcPts val="748"/>
              </a:spcBef>
            </a:pP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45720" rIns="45720" tIns="46800" bIns="46800" anchor="ctr">
            <a:spAutoFit/>
          </a:bodyPr>
          <a:p>
            <a:endParaRPr b="0" lang="en-US" sz="4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746748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45720" rIns="45720" tIns="46800" bIns="46800" anchor="ctr">
            <a:spAutoFit/>
          </a:bodyPr>
          <a:p>
            <a:endParaRPr b="0" lang="en-US" sz="4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45720" rIns="45720" tIns="46800" bIns="46800" anchor="ctr">
            <a:spAutoFit/>
          </a:bodyPr>
          <a:p>
            <a:endParaRPr b="0" lang="en-US" sz="46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56840" y="274320"/>
            <a:ext cx="7467480" cy="5299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marL="36360" algn="ctr">
              <a:spcBef>
                <a:spcPts val="748"/>
              </a:spcBef>
            </a:pP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45720" rIns="45720" tIns="46800" bIns="46800" anchor="ctr">
            <a:spAutoFit/>
          </a:bodyPr>
          <a:p>
            <a:endParaRPr b="0" lang="en-US" sz="4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6840" y="3964320"/>
            <a:ext cx="364392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45720" rIns="45720" tIns="46800" bIns="46800" anchor="ctr">
            <a:spAutoFit/>
          </a:bodyPr>
          <a:p>
            <a:endParaRPr b="0" lang="en-US" sz="4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6840" y="1600200"/>
            <a:ext cx="7467480" cy="4525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marL="36360" algn="ctr">
              <a:spcBef>
                <a:spcPts val="748"/>
              </a:spcBef>
            </a:pP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45720" rIns="45720" tIns="46800" bIns="46800" anchor="ctr">
            <a:spAutoFit/>
          </a:bodyPr>
          <a:p>
            <a:endParaRPr b="0" lang="en-US" sz="4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283280" y="3964320"/>
            <a:ext cx="364392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45720" rIns="45720" tIns="46800" bIns="46800" anchor="ctr">
            <a:spAutoFit/>
          </a:bodyPr>
          <a:p>
            <a:endParaRPr b="0" lang="en-US" sz="4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6840" y="3964320"/>
            <a:ext cx="746748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45720" rIns="45720" tIns="46800" bIns="46800" anchor="ctr">
            <a:spAutoFit/>
          </a:bodyPr>
          <a:p>
            <a:endParaRPr b="0" lang="en-US" sz="4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746748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56840" y="3964320"/>
            <a:ext cx="746748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45720" rIns="45720" tIns="46800" bIns="46800" anchor="ctr">
            <a:spAutoFit/>
          </a:bodyPr>
          <a:p>
            <a:endParaRPr b="0" lang="en-US" sz="4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56840" y="3964320"/>
            <a:ext cx="364392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283280" y="3964320"/>
            <a:ext cx="364392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45720" rIns="45720" tIns="46800" bIns="46800" anchor="ctr">
            <a:spAutoFit/>
          </a:bodyPr>
          <a:p>
            <a:endParaRPr b="0" lang="en-US" sz="4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240444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2981880" y="1600200"/>
            <a:ext cx="240444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5506920" y="1600200"/>
            <a:ext cx="240444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456840" y="3964320"/>
            <a:ext cx="240444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 type="body"/>
          </p:nvPr>
        </p:nvSpPr>
        <p:spPr>
          <a:xfrm>
            <a:off x="2981880" y="3964320"/>
            <a:ext cx="240444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 type="body"/>
          </p:nvPr>
        </p:nvSpPr>
        <p:spPr>
          <a:xfrm>
            <a:off x="5506920" y="3964320"/>
            <a:ext cx="240444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45720" rIns="45720" tIns="46800" bIns="46800" anchor="ctr">
            <a:spAutoFit/>
          </a:bodyPr>
          <a:p>
            <a:endParaRPr b="0" lang="en-US" sz="4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subTitle"/>
          </p:nvPr>
        </p:nvSpPr>
        <p:spPr>
          <a:xfrm>
            <a:off x="456840" y="1600200"/>
            <a:ext cx="7467480" cy="4525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marL="36360" algn="ctr">
              <a:spcBef>
                <a:spcPts val="748"/>
              </a:spcBef>
            </a:pP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45720" rIns="45720" tIns="46800" bIns="46800" anchor="ctr">
            <a:spAutoFit/>
          </a:bodyPr>
          <a:p>
            <a:endParaRPr b="0" lang="en-US" sz="4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746748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45720" rIns="45720" tIns="46800" bIns="46800" anchor="ctr">
            <a:spAutoFit/>
          </a:bodyPr>
          <a:p>
            <a:endParaRPr b="0" lang="en-US" sz="4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45720" rIns="45720" tIns="46800" bIns="46800" anchor="ctr">
            <a:spAutoFit/>
          </a:bodyPr>
          <a:p>
            <a:endParaRPr b="0" lang="en-US" sz="46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45720" rIns="45720" tIns="46800" bIns="46800" anchor="ctr">
            <a:spAutoFit/>
          </a:bodyPr>
          <a:p>
            <a:endParaRPr b="0" lang="en-US" sz="4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746748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subTitle"/>
          </p:nvPr>
        </p:nvSpPr>
        <p:spPr>
          <a:xfrm>
            <a:off x="456840" y="274320"/>
            <a:ext cx="7467480" cy="5299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marL="36360" algn="ctr">
              <a:spcBef>
                <a:spcPts val="748"/>
              </a:spcBef>
            </a:pP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45720" rIns="45720" tIns="46800" bIns="46800" anchor="ctr">
            <a:spAutoFit/>
          </a:bodyPr>
          <a:p>
            <a:endParaRPr b="0" lang="en-US" sz="4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6840" y="3964320"/>
            <a:ext cx="364392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45720" rIns="45720" tIns="46800" bIns="46800" anchor="ctr">
            <a:spAutoFit/>
          </a:bodyPr>
          <a:p>
            <a:endParaRPr b="0" lang="en-US" sz="4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4283280" y="3964320"/>
            <a:ext cx="364392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45720" rIns="45720" tIns="46800" bIns="46800" anchor="ctr">
            <a:spAutoFit/>
          </a:bodyPr>
          <a:p>
            <a:endParaRPr b="0" lang="en-US" sz="4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456840" y="3964320"/>
            <a:ext cx="746748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45720" rIns="45720" tIns="46800" bIns="46800" anchor="ctr">
            <a:spAutoFit/>
          </a:bodyPr>
          <a:p>
            <a:endParaRPr b="0" lang="en-US" sz="4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746748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56840" y="3964320"/>
            <a:ext cx="746748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45720" rIns="45720" tIns="46800" bIns="46800" anchor="ctr">
            <a:spAutoFit/>
          </a:bodyPr>
          <a:p>
            <a:endParaRPr b="0" lang="en-US" sz="4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456840" y="3964320"/>
            <a:ext cx="364392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4283280" y="3964320"/>
            <a:ext cx="364392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45720" rIns="45720" tIns="46800" bIns="46800" anchor="ctr">
            <a:spAutoFit/>
          </a:bodyPr>
          <a:p>
            <a:endParaRPr b="0" lang="en-US" sz="4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240444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2981880" y="1600200"/>
            <a:ext cx="240444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5506920" y="1600200"/>
            <a:ext cx="240444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 type="body"/>
          </p:nvPr>
        </p:nvSpPr>
        <p:spPr>
          <a:xfrm>
            <a:off x="456840" y="3964320"/>
            <a:ext cx="240444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6"/>
          <p:cNvSpPr>
            <a:spLocks noGrp="1"/>
          </p:cNvSpPr>
          <p:nvPr>
            <p:ph type="body"/>
          </p:nvPr>
        </p:nvSpPr>
        <p:spPr>
          <a:xfrm>
            <a:off x="2981880" y="3964320"/>
            <a:ext cx="240444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7"/>
          <p:cNvSpPr>
            <a:spLocks noGrp="1"/>
          </p:cNvSpPr>
          <p:nvPr>
            <p:ph type="body"/>
          </p:nvPr>
        </p:nvSpPr>
        <p:spPr>
          <a:xfrm>
            <a:off x="5506920" y="3964320"/>
            <a:ext cx="240444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45720" rIns="45720" tIns="46800" bIns="46800" anchor="ctr">
            <a:spAutoFit/>
          </a:bodyPr>
          <a:p>
            <a:endParaRPr b="0" lang="en-US" sz="4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subTitle"/>
          </p:nvPr>
        </p:nvSpPr>
        <p:spPr>
          <a:xfrm>
            <a:off x="456840" y="1600200"/>
            <a:ext cx="7467480" cy="4525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marL="36360" algn="ctr">
              <a:spcBef>
                <a:spcPts val="748"/>
              </a:spcBef>
            </a:pP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45720" rIns="45720" tIns="46800" bIns="46800" anchor="ctr">
            <a:spAutoFit/>
          </a:bodyPr>
          <a:p>
            <a:endParaRPr b="0" lang="en-US" sz="4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746748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45720" rIns="45720" tIns="46800" bIns="46800" anchor="ctr">
            <a:spAutoFit/>
          </a:bodyPr>
          <a:p>
            <a:endParaRPr b="0" lang="en-US" sz="4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45720" rIns="45720" tIns="46800" bIns="46800" anchor="ctr">
            <a:spAutoFit/>
          </a:bodyPr>
          <a:p>
            <a:endParaRPr b="0" lang="en-US" sz="4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45720" rIns="45720" tIns="46800" bIns="46800" anchor="ctr">
            <a:spAutoFit/>
          </a:bodyPr>
          <a:p>
            <a:endParaRPr b="0" lang="en-US" sz="46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subTitle"/>
          </p:nvPr>
        </p:nvSpPr>
        <p:spPr>
          <a:xfrm>
            <a:off x="456840" y="274320"/>
            <a:ext cx="7467480" cy="5299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marL="36360" algn="ctr">
              <a:spcBef>
                <a:spcPts val="748"/>
              </a:spcBef>
            </a:pP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45720" rIns="45720" tIns="46800" bIns="46800" anchor="ctr">
            <a:spAutoFit/>
          </a:bodyPr>
          <a:p>
            <a:endParaRPr b="0" lang="en-US" sz="4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456840" y="3964320"/>
            <a:ext cx="364392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45720" rIns="45720" tIns="46800" bIns="46800" anchor="ctr">
            <a:spAutoFit/>
          </a:bodyPr>
          <a:p>
            <a:endParaRPr b="0" lang="en-US" sz="4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4283280" y="3964320"/>
            <a:ext cx="364392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45720" rIns="45720" tIns="46800" bIns="46800" anchor="ctr">
            <a:spAutoFit/>
          </a:bodyPr>
          <a:p>
            <a:endParaRPr b="0" lang="en-US" sz="4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456840" y="3964320"/>
            <a:ext cx="746748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45720" rIns="45720" tIns="46800" bIns="46800" anchor="ctr">
            <a:spAutoFit/>
          </a:bodyPr>
          <a:p>
            <a:endParaRPr b="0" lang="en-US" sz="4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746748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456840" y="3964320"/>
            <a:ext cx="746748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45720" rIns="45720" tIns="46800" bIns="46800" anchor="ctr">
            <a:spAutoFit/>
          </a:bodyPr>
          <a:p>
            <a:endParaRPr b="0" lang="en-US" sz="4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456840" y="3964320"/>
            <a:ext cx="364392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 type="body"/>
          </p:nvPr>
        </p:nvSpPr>
        <p:spPr>
          <a:xfrm>
            <a:off x="4283280" y="3964320"/>
            <a:ext cx="364392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45720" rIns="45720" tIns="46800" bIns="46800" anchor="ctr">
            <a:spAutoFit/>
          </a:bodyPr>
          <a:p>
            <a:endParaRPr b="0" lang="en-US" sz="4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240444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2981880" y="1600200"/>
            <a:ext cx="240444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5506920" y="1600200"/>
            <a:ext cx="240444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5"/>
          <p:cNvSpPr>
            <a:spLocks noGrp="1"/>
          </p:cNvSpPr>
          <p:nvPr>
            <p:ph type="body"/>
          </p:nvPr>
        </p:nvSpPr>
        <p:spPr>
          <a:xfrm>
            <a:off x="456840" y="3964320"/>
            <a:ext cx="240444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6"/>
          <p:cNvSpPr>
            <a:spLocks noGrp="1"/>
          </p:cNvSpPr>
          <p:nvPr>
            <p:ph type="body"/>
          </p:nvPr>
        </p:nvSpPr>
        <p:spPr>
          <a:xfrm>
            <a:off x="2981880" y="3964320"/>
            <a:ext cx="240444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7"/>
          <p:cNvSpPr>
            <a:spLocks noGrp="1"/>
          </p:cNvSpPr>
          <p:nvPr>
            <p:ph type="body"/>
          </p:nvPr>
        </p:nvSpPr>
        <p:spPr>
          <a:xfrm>
            <a:off x="5506920" y="3964320"/>
            <a:ext cx="240444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45720" rIns="45720" tIns="46800" bIns="46800" anchor="ctr">
            <a:spAutoFit/>
          </a:bodyPr>
          <a:p>
            <a:endParaRPr b="0" lang="en-US" sz="46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45720" rIns="45720" tIns="46800" bIns="46800" anchor="ctr">
            <a:spAutoFit/>
          </a:bodyPr>
          <a:p>
            <a:endParaRPr b="0" lang="en-US" sz="4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subTitle"/>
          </p:nvPr>
        </p:nvSpPr>
        <p:spPr>
          <a:xfrm>
            <a:off x="456840" y="1600200"/>
            <a:ext cx="7467480" cy="4525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marL="36360" algn="ctr">
              <a:spcBef>
                <a:spcPts val="748"/>
              </a:spcBef>
            </a:pP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45720" rIns="45720" tIns="46800" bIns="46800" anchor="ctr">
            <a:spAutoFit/>
          </a:bodyPr>
          <a:p>
            <a:endParaRPr b="0" lang="en-US" sz="4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746748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45720" rIns="45720" tIns="46800" bIns="46800" anchor="ctr">
            <a:spAutoFit/>
          </a:bodyPr>
          <a:p>
            <a:endParaRPr b="0" lang="en-US" sz="4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45720" rIns="45720" tIns="46800" bIns="46800" anchor="ctr">
            <a:spAutoFit/>
          </a:bodyPr>
          <a:p>
            <a:endParaRPr b="0" lang="en-US" sz="46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subTitle"/>
          </p:nvPr>
        </p:nvSpPr>
        <p:spPr>
          <a:xfrm>
            <a:off x="456840" y="274320"/>
            <a:ext cx="7467480" cy="5299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marL="36360" algn="ctr">
              <a:spcBef>
                <a:spcPts val="748"/>
              </a:spcBef>
            </a:pP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45720" rIns="45720" tIns="46800" bIns="46800" anchor="ctr">
            <a:spAutoFit/>
          </a:bodyPr>
          <a:p>
            <a:endParaRPr b="0" lang="en-US" sz="4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 type="body"/>
          </p:nvPr>
        </p:nvSpPr>
        <p:spPr>
          <a:xfrm>
            <a:off x="456840" y="3964320"/>
            <a:ext cx="364392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45720" rIns="45720" tIns="46800" bIns="46800" anchor="ctr">
            <a:spAutoFit/>
          </a:bodyPr>
          <a:p>
            <a:endParaRPr b="0" lang="en-US" sz="4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4283280" y="3964320"/>
            <a:ext cx="364392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45720" rIns="45720" tIns="46800" bIns="46800" anchor="ctr">
            <a:spAutoFit/>
          </a:bodyPr>
          <a:p>
            <a:endParaRPr b="0" lang="en-US" sz="4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 type="body"/>
          </p:nvPr>
        </p:nvSpPr>
        <p:spPr>
          <a:xfrm>
            <a:off x="456840" y="3964320"/>
            <a:ext cx="746748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45720" rIns="45720" tIns="46800" bIns="46800" anchor="ctr">
            <a:spAutoFit/>
          </a:bodyPr>
          <a:p>
            <a:endParaRPr b="0" lang="en-US" sz="4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746748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456840" y="3964320"/>
            <a:ext cx="746748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45720" rIns="45720" tIns="46800" bIns="46800" anchor="ctr">
            <a:spAutoFit/>
          </a:bodyPr>
          <a:p>
            <a:endParaRPr b="0" lang="en-US" sz="4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 type="body"/>
          </p:nvPr>
        </p:nvSpPr>
        <p:spPr>
          <a:xfrm>
            <a:off x="456840" y="3964320"/>
            <a:ext cx="364392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5"/>
          <p:cNvSpPr>
            <a:spLocks noGrp="1"/>
          </p:cNvSpPr>
          <p:nvPr>
            <p:ph type="body"/>
          </p:nvPr>
        </p:nvSpPr>
        <p:spPr>
          <a:xfrm>
            <a:off x="4283280" y="3964320"/>
            <a:ext cx="364392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56840" y="274320"/>
            <a:ext cx="7467480" cy="5299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marL="36360" algn="ctr">
              <a:spcBef>
                <a:spcPts val="748"/>
              </a:spcBef>
            </a:pP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45720" rIns="45720" tIns="46800" bIns="46800" anchor="ctr">
            <a:spAutoFit/>
          </a:bodyPr>
          <a:p>
            <a:endParaRPr b="0" lang="en-US" sz="4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240444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2981880" y="1600200"/>
            <a:ext cx="240444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 type="body"/>
          </p:nvPr>
        </p:nvSpPr>
        <p:spPr>
          <a:xfrm>
            <a:off x="5506920" y="1600200"/>
            <a:ext cx="240444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5"/>
          <p:cNvSpPr>
            <a:spLocks noGrp="1"/>
          </p:cNvSpPr>
          <p:nvPr>
            <p:ph type="body"/>
          </p:nvPr>
        </p:nvSpPr>
        <p:spPr>
          <a:xfrm>
            <a:off x="456840" y="3964320"/>
            <a:ext cx="240444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6"/>
          <p:cNvSpPr>
            <a:spLocks noGrp="1"/>
          </p:cNvSpPr>
          <p:nvPr>
            <p:ph type="body"/>
          </p:nvPr>
        </p:nvSpPr>
        <p:spPr>
          <a:xfrm>
            <a:off x="2981880" y="3964320"/>
            <a:ext cx="240444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PlaceHolder 7"/>
          <p:cNvSpPr>
            <a:spLocks noGrp="1"/>
          </p:cNvSpPr>
          <p:nvPr>
            <p:ph type="body"/>
          </p:nvPr>
        </p:nvSpPr>
        <p:spPr>
          <a:xfrm>
            <a:off x="5506920" y="3964320"/>
            <a:ext cx="240444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45720" rIns="45720" tIns="46800" bIns="46800" anchor="ctr">
            <a:spAutoFit/>
          </a:bodyPr>
          <a:p>
            <a:endParaRPr b="0" lang="en-US" sz="4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subTitle"/>
          </p:nvPr>
        </p:nvSpPr>
        <p:spPr>
          <a:xfrm>
            <a:off x="456840" y="1600200"/>
            <a:ext cx="7467480" cy="4525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marL="36360" algn="ctr">
              <a:spcBef>
                <a:spcPts val="748"/>
              </a:spcBef>
            </a:pP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45720" rIns="45720" tIns="46800" bIns="46800" anchor="ctr">
            <a:spAutoFit/>
          </a:bodyPr>
          <a:p>
            <a:endParaRPr b="0" lang="en-US" sz="4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746748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45720" rIns="45720" tIns="46800" bIns="46800" anchor="ctr">
            <a:spAutoFit/>
          </a:bodyPr>
          <a:p>
            <a:endParaRPr b="0" lang="en-US" sz="4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45720" rIns="45720" tIns="46800" bIns="46800" anchor="ctr">
            <a:spAutoFit/>
          </a:bodyPr>
          <a:p>
            <a:endParaRPr b="0" lang="en-US" sz="46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subTitle"/>
          </p:nvPr>
        </p:nvSpPr>
        <p:spPr>
          <a:xfrm>
            <a:off x="456840" y="274320"/>
            <a:ext cx="7467480" cy="5299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marL="36360" algn="ctr">
              <a:spcBef>
                <a:spcPts val="748"/>
              </a:spcBef>
            </a:pP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45720" rIns="45720" tIns="46800" bIns="46800" anchor="ctr">
            <a:spAutoFit/>
          </a:bodyPr>
          <a:p>
            <a:endParaRPr b="0" lang="en-US" sz="4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PlaceHolder 4"/>
          <p:cNvSpPr>
            <a:spLocks noGrp="1"/>
          </p:cNvSpPr>
          <p:nvPr>
            <p:ph type="body"/>
          </p:nvPr>
        </p:nvSpPr>
        <p:spPr>
          <a:xfrm>
            <a:off x="456840" y="3964320"/>
            <a:ext cx="364392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45720" rIns="45720" tIns="46800" bIns="46800" anchor="ctr">
            <a:spAutoFit/>
          </a:bodyPr>
          <a:p>
            <a:endParaRPr b="0" lang="en-US" sz="4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PlaceHolder 4"/>
          <p:cNvSpPr>
            <a:spLocks noGrp="1"/>
          </p:cNvSpPr>
          <p:nvPr>
            <p:ph type="body"/>
          </p:nvPr>
        </p:nvSpPr>
        <p:spPr>
          <a:xfrm>
            <a:off x="4283280" y="3964320"/>
            <a:ext cx="364392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45720" rIns="45720" tIns="46800" bIns="46800" anchor="ctr">
            <a:spAutoFit/>
          </a:bodyPr>
          <a:p>
            <a:endParaRPr b="0" lang="en-US" sz="4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PlaceHolder 4"/>
          <p:cNvSpPr>
            <a:spLocks noGrp="1"/>
          </p:cNvSpPr>
          <p:nvPr>
            <p:ph type="body"/>
          </p:nvPr>
        </p:nvSpPr>
        <p:spPr>
          <a:xfrm>
            <a:off x="456840" y="3964320"/>
            <a:ext cx="746748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45720" rIns="45720" tIns="46800" bIns="46800" anchor="ctr">
            <a:spAutoFit/>
          </a:bodyPr>
          <a:p>
            <a:endParaRPr b="0" lang="en-US" sz="4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56840" y="3964320"/>
            <a:ext cx="364392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45720" rIns="45720" tIns="46800" bIns="46800" anchor="ctr">
            <a:spAutoFit/>
          </a:bodyPr>
          <a:p>
            <a:endParaRPr b="0" lang="en-US" sz="4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746748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body"/>
          </p:nvPr>
        </p:nvSpPr>
        <p:spPr>
          <a:xfrm>
            <a:off x="456840" y="3964320"/>
            <a:ext cx="746748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45720" rIns="45720" tIns="46800" bIns="46800" anchor="ctr">
            <a:spAutoFit/>
          </a:bodyPr>
          <a:p>
            <a:endParaRPr b="0" lang="en-US" sz="4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PlaceHolder 4"/>
          <p:cNvSpPr>
            <a:spLocks noGrp="1"/>
          </p:cNvSpPr>
          <p:nvPr>
            <p:ph type="body"/>
          </p:nvPr>
        </p:nvSpPr>
        <p:spPr>
          <a:xfrm>
            <a:off x="456840" y="3964320"/>
            <a:ext cx="364392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PlaceHolder 5"/>
          <p:cNvSpPr>
            <a:spLocks noGrp="1"/>
          </p:cNvSpPr>
          <p:nvPr>
            <p:ph type="body"/>
          </p:nvPr>
        </p:nvSpPr>
        <p:spPr>
          <a:xfrm>
            <a:off x="4283280" y="3964320"/>
            <a:ext cx="364392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45720" rIns="45720" tIns="46800" bIns="46800" anchor="ctr">
            <a:spAutoFit/>
          </a:bodyPr>
          <a:p>
            <a:endParaRPr b="0" lang="en-US" sz="4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240444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body"/>
          </p:nvPr>
        </p:nvSpPr>
        <p:spPr>
          <a:xfrm>
            <a:off x="2981880" y="1600200"/>
            <a:ext cx="240444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PlaceHolder 4"/>
          <p:cNvSpPr>
            <a:spLocks noGrp="1"/>
          </p:cNvSpPr>
          <p:nvPr>
            <p:ph type="body"/>
          </p:nvPr>
        </p:nvSpPr>
        <p:spPr>
          <a:xfrm>
            <a:off x="5506920" y="1600200"/>
            <a:ext cx="240444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PlaceHolder 5"/>
          <p:cNvSpPr>
            <a:spLocks noGrp="1"/>
          </p:cNvSpPr>
          <p:nvPr>
            <p:ph type="body"/>
          </p:nvPr>
        </p:nvSpPr>
        <p:spPr>
          <a:xfrm>
            <a:off x="456840" y="3964320"/>
            <a:ext cx="240444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PlaceHolder 6"/>
          <p:cNvSpPr>
            <a:spLocks noGrp="1"/>
          </p:cNvSpPr>
          <p:nvPr>
            <p:ph type="body"/>
          </p:nvPr>
        </p:nvSpPr>
        <p:spPr>
          <a:xfrm>
            <a:off x="2981880" y="3964320"/>
            <a:ext cx="240444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PlaceHolder 7"/>
          <p:cNvSpPr>
            <a:spLocks noGrp="1"/>
          </p:cNvSpPr>
          <p:nvPr>
            <p:ph type="body"/>
          </p:nvPr>
        </p:nvSpPr>
        <p:spPr>
          <a:xfrm>
            <a:off x="5506920" y="3964320"/>
            <a:ext cx="240444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45720" rIns="45720" tIns="46800" bIns="46800" anchor="ctr">
            <a:spAutoFit/>
          </a:bodyPr>
          <a:p>
            <a:endParaRPr b="0" lang="en-US" sz="4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283280" y="3964320"/>
            <a:ext cx="364392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45720" rIns="45720" tIns="46800" bIns="46800" anchor="ctr">
            <a:spAutoFit/>
          </a:bodyPr>
          <a:p>
            <a:endParaRPr b="0" lang="en-US" sz="4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6840" y="3964320"/>
            <a:ext cx="746748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4751280"/>
            <a:ext cx="9144000" cy="2113200"/>
          </a:xfrm>
          <a:custGeom>
            <a:avLst/>
            <a:gdLst/>
            <a:ahLst/>
            <a:rect l="l" t="t" r="r" b="b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ffffff">
              <a:alpha val="45000"/>
            </a:srgbClr>
          </a:solidFill>
          <a:ln>
            <a:noFill/>
          </a:ln>
          <a:effectLst>
            <a:outerShdw dist="44280" dir="1620000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7315200" y="0"/>
            <a:ext cx="1828800" cy="6858000"/>
          </a:xfrm>
          <a:custGeom>
            <a:avLst/>
            <a:gdLst/>
            <a:ahLst/>
            <a:rect l="l" t="t" r="r" b="b"/>
            <a:pathLst>
              <a:path w="2082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>
            <a:noFill/>
          </a:ln>
          <a:effectLst>
            <a:outerShdw dist="50760" dir="10800000">
              <a:srgbClr val="000000">
                <a:alpha val="4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45720" rIns="45720" tIns="46800" bIns="46800" anchor="ctr">
            <a:noAutofit/>
          </a:bodyPr>
          <a:p>
            <a:r>
              <a:rPr b="0" lang="en-US" sz="4600" spc="-1" strike="noStrike">
                <a:solidFill>
                  <a:srgbClr val="000000"/>
                </a:solidFill>
                <a:latin typeface="Franklin Gothic Book"/>
              </a:rPr>
              <a:t>Click to edit the title text format</a:t>
            </a:r>
            <a:endParaRPr b="0" lang="en-US" sz="4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456840" y="1600200"/>
            <a:ext cx="746748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419040" indent="-382680">
              <a:spcBef>
                <a:spcPts val="748"/>
              </a:spcBef>
              <a:buClr>
                <a:srgbClr val="72a376"/>
              </a:buClr>
              <a:buSzPct val="80000"/>
              <a:buFont typeface="Wingdings 2" charset="2"/>
              <a:buChar char=""/>
            </a:pPr>
            <a:r>
              <a:rPr b="0" lang="en-US" sz="30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  <a:p>
            <a:pPr lvl="1" marL="722160" indent="-273240">
              <a:spcBef>
                <a:spcPts val="748"/>
              </a:spcBef>
              <a:buClr>
                <a:srgbClr val="72a376"/>
              </a:buClr>
              <a:buSzPct val="90000"/>
              <a:buFont typeface="Wingdings 2" charset="2"/>
              <a:buChar char=""/>
            </a:pPr>
            <a:r>
              <a:rPr b="0" lang="en-US" sz="30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  <a:p>
            <a:pPr lvl="2" marL="1004760" indent="-255600">
              <a:spcBef>
                <a:spcPts val="748"/>
              </a:spcBef>
              <a:buClr>
                <a:srgbClr val="b0ccb0"/>
              </a:buClr>
              <a:buSzPct val="85000"/>
              <a:buFont typeface="Arial"/>
              <a:buChar char="○"/>
            </a:pPr>
            <a:r>
              <a:rPr b="0" lang="en-US" sz="30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  <a:p>
            <a:pPr lvl="3" marL="1279440" indent="-236520">
              <a:spcBef>
                <a:spcPts val="748"/>
              </a:spcBef>
              <a:buClr>
                <a:srgbClr val="a8cdd7"/>
              </a:buClr>
              <a:buSzPct val="90000"/>
              <a:buFont typeface="Wingdings 2" charset="2"/>
              <a:buChar char=""/>
            </a:pPr>
            <a:r>
              <a:rPr b="0" lang="en-US" sz="3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  <a:p>
            <a:pPr lvl="4" marL="1488960" indent="-182520">
              <a:spcBef>
                <a:spcPts val="748"/>
              </a:spcBef>
              <a:buClr>
                <a:srgbClr val="c0beaf"/>
              </a:buClr>
              <a:buFont typeface="Arial"/>
              <a:buChar char="-"/>
            </a:pPr>
            <a:r>
              <a:rPr b="0" lang="en-US" sz="3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  <a:p>
            <a:pPr lvl="5" marL="1488960" indent="-182520">
              <a:spcBef>
                <a:spcPts val="748"/>
              </a:spcBef>
              <a:buClr>
                <a:srgbClr val="c0beaf"/>
              </a:buClr>
              <a:buFont typeface="Arial"/>
              <a:buChar char="-"/>
            </a:pPr>
            <a:r>
              <a:rPr b="0" lang="en-US" sz="3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  <a:p>
            <a:pPr lvl="6" marL="1488960" indent="-182520">
              <a:spcBef>
                <a:spcPts val="748"/>
              </a:spcBef>
              <a:buClr>
                <a:srgbClr val="c0beaf"/>
              </a:buClr>
              <a:buFont typeface="Arial"/>
              <a:buChar char="-"/>
            </a:pPr>
            <a:r>
              <a:rPr b="0" lang="en-US" sz="3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dt"/>
          </p:nvPr>
        </p:nvSpPr>
        <p:spPr>
          <a:xfrm>
            <a:off x="456840" y="6420960"/>
            <a:ext cx="2133720" cy="365400"/>
          </a:xfrm>
          <a:prstGeom prst="rect">
            <a:avLst/>
          </a:prstGeom>
        </p:spPr>
        <p:txBody>
          <a:bodyPr lIns="90000" rIns="90000" tIns="46800" bIns="0" anchor="b">
            <a:noAutofit/>
          </a:bodyPr>
          <a:p>
            <a:pPr/>
            <a:r>
              <a:rPr b="0" lang="ru-RU" sz="1000" spc="-1" strike="noStrike">
                <a:solidFill>
                  <a:srgbClr val="4a4c3c"/>
                </a:solidFill>
                <a:latin typeface="Times New Roman"/>
              </a:rPr>
              <a:t>&lt;date/time&gt;</a:t>
            </a:r>
            <a:endParaRPr b="0" lang="en-US" sz="1000" spc="-1" strike="noStrike"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ftr"/>
          </p:nvPr>
        </p:nvSpPr>
        <p:spPr>
          <a:xfrm>
            <a:off x="3124080" y="6420960"/>
            <a:ext cx="2895840" cy="365400"/>
          </a:xfrm>
          <a:prstGeom prst="rect">
            <a:avLst/>
          </a:prstGeom>
        </p:spPr>
        <p:txBody>
          <a:bodyPr lIns="0" rIns="0" tIns="46800" bIns="0" anchor="b">
            <a:noAutofit/>
          </a:bodyPr>
          <a:p>
            <a:pPr/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sldNum"/>
          </p:nvPr>
        </p:nvSpPr>
        <p:spPr>
          <a:xfrm>
            <a:off x="8152920" y="6420960"/>
            <a:ext cx="762120" cy="36540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A6CA73A9-0525-415F-8413-C420F22861B1}" type="slidenum">
              <a:rPr b="0" lang="ru-RU" sz="1000" spc="-1" strike="noStrike">
                <a:solidFill>
                  <a:srgbClr val="4a4c3c"/>
                </a:solidFill>
                <a:latin typeface="Times New Roman"/>
              </a:rPr>
              <a:t>&lt;number&gt;</a:t>
            </a:fld>
            <a:endParaRPr b="0" lang="en-US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0" y="4751280"/>
            <a:ext cx="9144000" cy="2113200"/>
          </a:xfrm>
          <a:custGeom>
            <a:avLst/>
            <a:gdLst/>
            <a:ahLst/>
            <a:rect l="l" t="t" r="r" b="b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ffffff">
              <a:alpha val="45000"/>
            </a:srgbClr>
          </a:solidFill>
          <a:ln>
            <a:noFill/>
          </a:ln>
          <a:effectLst>
            <a:outerShdw dist="44280" dir="1620000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44" name="CustomShape 2"/>
          <p:cNvSpPr/>
          <p:nvPr/>
        </p:nvSpPr>
        <p:spPr>
          <a:xfrm>
            <a:off x="6105600" y="0"/>
            <a:ext cx="3038400" cy="6858000"/>
          </a:xfrm>
          <a:custGeom>
            <a:avLst/>
            <a:gdLst/>
            <a:ahLst/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>
            <a:noFill/>
          </a:ln>
          <a:effectLst>
            <a:outerShdw dist="50760" dir="10800000">
              <a:srgbClr val="000000">
                <a:alpha val="4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45" name="PlaceHolder 3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45720" rIns="45720" tIns="46800" bIns="46800" anchor="ctr">
            <a:noAutofit/>
          </a:bodyPr>
          <a:p>
            <a:r>
              <a:rPr b="0" lang="en-US" sz="4600" spc="-1" strike="noStrike">
                <a:solidFill>
                  <a:srgbClr val="000000"/>
                </a:solidFill>
                <a:latin typeface="Franklin Gothic Book"/>
              </a:rPr>
              <a:t>Click to edit the title text format</a:t>
            </a:r>
            <a:endParaRPr b="0" lang="en-US" sz="4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456840" y="1600200"/>
            <a:ext cx="746748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419040" indent="-382680">
              <a:spcBef>
                <a:spcPts val="748"/>
              </a:spcBef>
              <a:buClr>
                <a:srgbClr val="72a376"/>
              </a:buClr>
              <a:buSzPct val="80000"/>
              <a:buFont typeface="Wingdings 2" charset="2"/>
              <a:buChar char=""/>
            </a:pPr>
            <a:r>
              <a:rPr b="0" lang="en-US" sz="30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  <a:p>
            <a:pPr lvl="1" marL="722160" indent="-273240">
              <a:spcBef>
                <a:spcPts val="748"/>
              </a:spcBef>
              <a:buClr>
                <a:srgbClr val="72a376"/>
              </a:buClr>
              <a:buSzPct val="90000"/>
              <a:buFont typeface="Wingdings 2" charset="2"/>
              <a:buChar char=""/>
            </a:pPr>
            <a:r>
              <a:rPr b="0" lang="en-US" sz="30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  <a:p>
            <a:pPr lvl="2" marL="1004760" indent="-255600">
              <a:spcBef>
                <a:spcPts val="748"/>
              </a:spcBef>
              <a:buClr>
                <a:srgbClr val="b0ccb0"/>
              </a:buClr>
              <a:buSzPct val="85000"/>
              <a:buFont typeface="Arial"/>
              <a:buChar char="○"/>
            </a:pPr>
            <a:r>
              <a:rPr b="0" lang="en-US" sz="30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  <a:p>
            <a:pPr lvl="3" marL="1279440" indent="-236520">
              <a:spcBef>
                <a:spcPts val="748"/>
              </a:spcBef>
              <a:buClr>
                <a:srgbClr val="a8cdd7"/>
              </a:buClr>
              <a:buSzPct val="90000"/>
              <a:buFont typeface="Wingdings 2" charset="2"/>
              <a:buChar char=""/>
            </a:pPr>
            <a:r>
              <a:rPr b="0" lang="en-US" sz="3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  <a:p>
            <a:pPr lvl="4" marL="1488960" indent="-182520">
              <a:spcBef>
                <a:spcPts val="748"/>
              </a:spcBef>
              <a:buClr>
                <a:srgbClr val="c0beaf"/>
              </a:buClr>
              <a:buFont typeface="Arial"/>
              <a:buChar char="-"/>
            </a:pPr>
            <a:r>
              <a:rPr b="0" lang="en-US" sz="3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  <a:p>
            <a:pPr lvl="5" marL="1488960" indent="-182520">
              <a:spcBef>
                <a:spcPts val="748"/>
              </a:spcBef>
              <a:buClr>
                <a:srgbClr val="c0beaf"/>
              </a:buClr>
              <a:buFont typeface="Arial"/>
              <a:buChar char="-"/>
            </a:pPr>
            <a:r>
              <a:rPr b="0" lang="en-US" sz="3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  <a:p>
            <a:pPr lvl="6" marL="1488960" indent="-182520">
              <a:spcBef>
                <a:spcPts val="748"/>
              </a:spcBef>
              <a:buClr>
                <a:srgbClr val="c0beaf"/>
              </a:buClr>
              <a:buFont typeface="Arial"/>
              <a:buChar char="-"/>
            </a:pPr>
            <a:r>
              <a:rPr b="0" lang="en-US" sz="3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dt"/>
          </p:nvPr>
        </p:nvSpPr>
        <p:spPr>
          <a:xfrm>
            <a:off x="456840" y="6420960"/>
            <a:ext cx="2133720" cy="365400"/>
          </a:xfrm>
          <a:prstGeom prst="rect">
            <a:avLst/>
          </a:prstGeom>
        </p:spPr>
        <p:txBody>
          <a:bodyPr lIns="90000" rIns="90000" tIns="46800" bIns="0" anchor="b">
            <a:noAutofit/>
          </a:bodyPr>
          <a:p>
            <a:pPr/>
            <a:r>
              <a:rPr b="0" lang="ru-RU" sz="1000" spc="-1" strike="noStrike">
                <a:solidFill>
                  <a:srgbClr val="4a4c3c"/>
                </a:solidFill>
                <a:latin typeface="Times New Roman"/>
              </a:rPr>
              <a:t>&lt;date/time&gt;</a:t>
            </a:r>
            <a:endParaRPr b="0" lang="en-US" sz="1000" spc="-1" strike="noStrike">
              <a:latin typeface="Times New Roman"/>
            </a:endParaRPr>
          </a:p>
        </p:txBody>
      </p:sp>
      <p:sp>
        <p:nvSpPr>
          <p:cNvPr id="48" name="PlaceHolder 6"/>
          <p:cNvSpPr>
            <a:spLocks noGrp="1"/>
          </p:cNvSpPr>
          <p:nvPr>
            <p:ph type="ftr"/>
          </p:nvPr>
        </p:nvSpPr>
        <p:spPr>
          <a:xfrm>
            <a:off x="3124080" y="6420960"/>
            <a:ext cx="2895840" cy="365400"/>
          </a:xfrm>
          <a:prstGeom prst="rect">
            <a:avLst/>
          </a:prstGeom>
        </p:spPr>
        <p:txBody>
          <a:bodyPr lIns="0" rIns="0" tIns="46800" bIns="0" anchor="b">
            <a:noAutofit/>
          </a:bodyPr>
          <a:p>
            <a:pPr/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7"/>
          <p:cNvSpPr>
            <a:spLocks noGrp="1"/>
          </p:cNvSpPr>
          <p:nvPr>
            <p:ph type="sldNum"/>
          </p:nvPr>
        </p:nvSpPr>
        <p:spPr>
          <a:xfrm>
            <a:off x="8152920" y="6420960"/>
            <a:ext cx="762120" cy="36540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D7A3BD38-B79C-4D10-8CB0-2CCC375EEB23}" type="slidenum">
              <a:rPr b="0" lang="ru-RU" sz="1000" spc="-1" strike="noStrike">
                <a:solidFill>
                  <a:srgbClr val="4a4c3c"/>
                </a:solidFill>
                <a:latin typeface="Times New Roman"/>
              </a:rPr>
              <a:t>&lt;number&gt;</a:t>
            </a:fld>
            <a:endParaRPr b="0" lang="en-US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0" y="4751280"/>
            <a:ext cx="9144000" cy="2113200"/>
          </a:xfrm>
          <a:custGeom>
            <a:avLst/>
            <a:gdLst/>
            <a:ahLst/>
            <a:rect l="l" t="t" r="r" b="b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ffffff">
              <a:alpha val="45000"/>
            </a:srgbClr>
          </a:solidFill>
          <a:ln>
            <a:noFill/>
          </a:ln>
          <a:effectLst>
            <a:outerShdw dist="44280" dir="1620000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87" name="CustomShape 2"/>
          <p:cNvSpPr/>
          <p:nvPr/>
        </p:nvSpPr>
        <p:spPr>
          <a:xfrm>
            <a:off x="6105600" y="0"/>
            <a:ext cx="3038400" cy="6858000"/>
          </a:xfrm>
          <a:custGeom>
            <a:avLst/>
            <a:gdLst/>
            <a:ahLst/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>
            <a:noFill/>
          </a:ln>
          <a:effectLst>
            <a:outerShdw dist="50760" dir="10800000">
              <a:srgbClr val="000000">
                <a:alpha val="4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88" name="PlaceHolder 3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45720" rIns="45720" tIns="46800" bIns="46800" anchor="ctr">
            <a:noAutofit/>
          </a:bodyPr>
          <a:p>
            <a:r>
              <a:rPr b="0" lang="en-US" sz="4600" spc="-1" strike="noStrike">
                <a:solidFill>
                  <a:srgbClr val="000000"/>
                </a:solidFill>
                <a:latin typeface="Franklin Gothic Book"/>
              </a:rPr>
              <a:t>Click to edit the title text format</a:t>
            </a:r>
            <a:endParaRPr b="0" lang="en-US" sz="4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456840" y="1600200"/>
            <a:ext cx="746748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419040" indent="-382680">
              <a:spcBef>
                <a:spcPts val="748"/>
              </a:spcBef>
              <a:buClr>
                <a:srgbClr val="72a376"/>
              </a:buClr>
              <a:buSzPct val="80000"/>
              <a:buFont typeface="Wingdings 2" charset="2"/>
              <a:buChar char=""/>
            </a:pPr>
            <a:r>
              <a:rPr b="0" lang="en-US" sz="30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  <a:p>
            <a:pPr lvl="1" marL="722160" indent="-273240">
              <a:spcBef>
                <a:spcPts val="748"/>
              </a:spcBef>
              <a:buClr>
                <a:srgbClr val="72a376"/>
              </a:buClr>
              <a:buSzPct val="90000"/>
              <a:buFont typeface="Wingdings 2" charset="2"/>
              <a:buChar char=""/>
            </a:pPr>
            <a:r>
              <a:rPr b="0" lang="en-US" sz="30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  <a:p>
            <a:pPr lvl="2" marL="1004760" indent="-255600">
              <a:spcBef>
                <a:spcPts val="748"/>
              </a:spcBef>
              <a:buClr>
                <a:srgbClr val="b0ccb0"/>
              </a:buClr>
              <a:buSzPct val="85000"/>
              <a:buFont typeface="Arial"/>
              <a:buChar char="○"/>
            </a:pPr>
            <a:r>
              <a:rPr b="0" lang="en-US" sz="30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  <a:p>
            <a:pPr lvl="3" marL="1279440" indent="-236520">
              <a:spcBef>
                <a:spcPts val="748"/>
              </a:spcBef>
              <a:buClr>
                <a:srgbClr val="a8cdd7"/>
              </a:buClr>
              <a:buSzPct val="90000"/>
              <a:buFont typeface="Wingdings 2" charset="2"/>
              <a:buChar char=""/>
            </a:pPr>
            <a:r>
              <a:rPr b="0" lang="en-US" sz="3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  <a:p>
            <a:pPr lvl="4" marL="1488960" indent="-182520">
              <a:spcBef>
                <a:spcPts val="748"/>
              </a:spcBef>
              <a:buClr>
                <a:srgbClr val="c0beaf"/>
              </a:buClr>
              <a:buFont typeface="Arial"/>
              <a:buChar char="-"/>
            </a:pPr>
            <a:r>
              <a:rPr b="0" lang="en-US" sz="3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  <a:p>
            <a:pPr lvl="5" marL="1488960" indent="-182520">
              <a:spcBef>
                <a:spcPts val="748"/>
              </a:spcBef>
              <a:buClr>
                <a:srgbClr val="c0beaf"/>
              </a:buClr>
              <a:buFont typeface="Arial"/>
              <a:buChar char="-"/>
            </a:pPr>
            <a:r>
              <a:rPr b="0" lang="en-US" sz="3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  <a:p>
            <a:pPr lvl="6" marL="1488960" indent="-182520">
              <a:spcBef>
                <a:spcPts val="748"/>
              </a:spcBef>
              <a:buClr>
                <a:srgbClr val="c0beaf"/>
              </a:buClr>
              <a:buFont typeface="Arial"/>
              <a:buChar char="-"/>
            </a:pPr>
            <a:r>
              <a:rPr b="0" lang="en-US" sz="3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 type="dt"/>
          </p:nvPr>
        </p:nvSpPr>
        <p:spPr>
          <a:xfrm>
            <a:off x="456840" y="6420960"/>
            <a:ext cx="2133720" cy="365400"/>
          </a:xfrm>
          <a:prstGeom prst="rect">
            <a:avLst/>
          </a:prstGeom>
        </p:spPr>
        <p:txBody>
          <a:bodyPr lIns="90000" rIns="90000" tIns="46800" bIns="0" anchor="b">
            <a:noAutofit/>
          </a:bodyPr>
          <a:p>
            <a:pPr/>
            <a:r>
              <a:rPr b="0" lang="ru-RU" sz="1000" spc="-1" strike="noStrike">
                <a:solidFill>
                  <a:srgbClr val="4a4c3c"/>
                </a:solidFill>
                <a:latin typeface="Times New Roman"/>
              </a:rPr>
              <a:t>&lt;date/time&gt;</a:t>
            </a:r>
            <a:endParaRPr b="0" lang="en-US" sz="1000" spc="-1" strike="noStrike">
              <a:latin typeface="Times New Roman"/>
            </a:endParaRPr>
          </a:p>
        </p:txBody>
      </p:sp>
      <p:sp>
        <p:nvSpPr>
          <p:cNvPr id="91" name="PlaceHolder 6"/>
          <p:cNvSpPr>
            <a:spLocks noGrp="1"/>
          </p:cNvSpPr>
          <p:nvPr>
            <p:ph type="ftr"/>
          </p:nvPr>
        </p:nvSpPr>
        <p:spPr>
          <a:xfrm>
            <a:off x="3124080" y="6420960"/>
            <a:ext cx="2895840" cy="365400"/>
          </a:xfrm>
          <a:prstGeom prst="rect">
            <a:avLst/>
          </a:prstGeom>
        </p:spPr>
        <p:txBody>
          <a:bodyPr lIns="0" rIns="0" tIns="46800" bIns="0" anchor="b">
            <a:noAutofit/>
          </a:bodyPr>
          <a:p>
            <a:pPr/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7"/>
          <p:cNvSpPr>
            <a:spLocks noGrp="1"/>
          </p:cNvSpPr>
          <p:nvPr>
            <p:ph type="sldNum"/>
          </p:nvPr>
        </p:nvSpPr>
        <p:spPr>
          <a:xfrm>
            <a:off x="8152920" y="6420960"/>
            <a:ext cx="762120" cy="36540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16A00E70-9C24-4635-851B-CE5E1399104B}" type="slidenum">
              <a:rPr b="0" lang="ru-RU" sz="1000" spc="-1" strike="noStrike">
                <a:solidFill>
                  <a:srgbClr val="4a4c3c"/>
                </a:solidFill>
                <a:latin typeface="Times New Roman"/>
              </a:rPr>
              <a:t>&lt;number&gt;</a:t>
            </a:fld>
            <a:endParaRPr b="0" lang="en-US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45720" rIns="45720" tIns="46800" bIns="46800" anchor="ctr">
            <a:noAutofit/>
          </a:bodyPr>
          <a:p>
            <a:r>
              <a:rPr b="0" lang="en-US" sz="4600" spc="-1" strike="noStrike">
                <a:solidFill>
                  <a:srgbClr val="000000"/>
                </a:solidFill>
                <a:latin typeface="Franklin Gothic Book"/>
              </a:rPr>
              <a:t>Click to edit the title text format</a:t>
            </a:r>
            <a:endParaRPr b="0" lang="en-US" sz="4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746748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419040" indent="-382680">
              <a:spcBef>
                <a:spcPts val="748"/>
              </a:spcBef>
              <a:buClr>
                <a:srgbClr val="72a376"/>
              </a:buClr>
              <a:buSzPct val="80000"/>
              <a:buFont typeface="Wingdings 2" charset="2"/>
              <a:buChar char=""/>
            </a:pPr>
            <a:r>
              <a:rPr b="0" lang="en-US" sz="30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  <a:p>
            <a:pPr lvl="1" marL="722160" indent="-273240">
              <a:spcBef>
                <a:spcPts val="748"/>
              </a:spcBef>
              <a:buClr>
                <a:srgbClr val="72a376"/>
              </a:buClr>
              <a:buSzPct val="90000"/>
              <a:buFont typeface="Wingdings 2" charset="2"/>
              <a:buChar char=""/>
            </a:pPr>
            <a:r>
              <a:rPr b="0" lang="en-US" sz="30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  <a:p>
            <a:pPr lvl="2" marL="1004760" indent="-255600">
              <a:spcBef>
                <a:spcPts val="748"/>
              </a:spcBef>
              <a:buClr>
                <a:srgbClr val="b0ccb0"/>
              </a:buClr>
              <a:buSzPct val="85000"/>
              <a:buFont typeface="Arial"/>
              <a:buChar char="○"/>
            </a:pPr>
            <a:r>
              <a:rPr b="0" lang="en-US" sz="30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  <a:p>
            <a:pPr lvl="3" marL="1279440" indent="-236520">
              <a:spcBef>
                <a:spcPts val="748"/>
              </a:spcBef>
              <a:buClr>
                <a:srgbClr val="a8cdd7"/>
              </a:buClr>
              <a:buSzPct val="90000"/>
              <a:buFont typeface="Wingdings 2" charset="2"/>
              <a:buChar char=""/>
            </a:pPr>
            <a:r>
              <a:rPr b="0" lang="en-US" sz="3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  <a:p>
            <a:pPr lvl="4" marL="1488960" indent="-182520">
              <a:spcBef>
                <a:spcPts val="748"/>
              </a:spcBef>
              <a:buClr>
                <a:srgbClr val="c0beaf"/>
              </a:buClr>
              <a:buFont typeface="Arial"/>
              <a:buChar char="-"/>
            </a:pPr>
            <a:r>
              <a:rPr b="0" lang="en-US" sz="3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  <a:p>
            <a:pPr lvl="5" marL="1488960" indent="-182520">
              <a:spcBef>
                <a:spcPts val="748"/>
              </a:spcBef>
              <a:buClr>
                <a:srgbClr val="c0beaf"/>
              </a:buClr>
              <a:buFont typeface="Arial"/>
              <a:buChar char="-"/>
            </a:pPr>
            <a:r>
              <a:rPr b="0" lang="en-US" sz="3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  <a:p>
            <a:pPr lvl="6" marL="1488960" indent="-182520">
              <a:spcBef>
                <a:spcPts val="748"/>
              </a:spcBef>
              <a:buClr>
                <a:srgbClr val="c0beaf"/>
              </a:buClr>
              <a:buFont typeface="Arial"/>
              <a:buChar char="-"/>
            </a:pPr>
            <a:r>
              <a:rPr b="0" lang="en-US" sz="3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dt"/>
          </p:nvPr>
        </p:nvSpPr>
        <p:spPr>
          <a:xfrm>
            <a:off x="456840" y="6420960"/>
            <a:ext cx="2133720" cy="365400"/>
          </a:xfrm>
          <a:prstGeom prst="rect">
            <a:avLst/>
          </a:prstGeom>
        </p:spPr>
        <p:txBody>
          <a:bodyPr lIns="90000" rIns="90000" tIns="46800" bIns="0" anchor="b">
            <a:noAutofit/>
          </a:bodyPr>
          <a:p>
            <a:pPr/>
            <a:r>
              <a:rPr b="0" lang="ru-RU" sz="1000" spc="-1" strike="noStrike">
                <a:solidFill>
                  <a:srgbClr val="4a4c3c"/>
                </a:solidFill>
                <a:latin typeface="Times New Roman"/>
              </a:rPr>
              <a:t>&lt;date/time&gt;</a:t>
            </a:r>
            <a:endParaRPr b="0" lang="en-US" sz="1000" spc="-1" strike="noStrike">
              <a:latin typeface="Times New Roman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ftr"/>
          </p:nvPr>
        </p:nvSpPr>
        <p:spPr>
          <a:xfrm>
            <a:off x="3124080" y="6420960"/>
            <a:ext cx="2895840" cy="365400"/>
          </a:xfrm>
          <a:prstGeom prst="rect">
            <a:avLst/>
          </a:prstGeom>
        </p:spPr>
        <p:txBody>
          <a:bodyPr lIns="0" rIns="0" tIns="46800" bIns="0" anchor="b">
            <a:noAutofit/>
          </a:bodyPr>
          <a:p>
            <a:pPr/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5"/>
          <p:cNvSpPr>
            <a:spLocks noGrp="1"/>
          </p:cNvSpPr>
          <p:nvPr>
            <p:ph type="sldNum"/>
          </p:nvPr>
        </p:nvSpPr>
        <p:spPr>
          <a:xfrm>
            <a:off x="8152920" y="6420960"/>
            <a:ext cx="762120" cy="36540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CB41A323-0423-4239-BAF1-04EA0F5A7AD5}" type="slidenum">
              <a:rPr b="0" lang="ru-RU" sz="1000" spc="-1" strike="noStrike">
                <a:solidFill>
                  <a:srgbClr val="4a4c3c"/>
                </a:solidFill>
                <a:latin typeface="Times New Roman"/>
              </a:rPr>
              <a:t>&lt;number&gt;</a:t>
            </a:fld>
            <a:endParaRPr b="0" lang="en-US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0" y="4751280"/>
            <a:ext cx="9144000" cy="2113200"/>
          </a:xfrm>
          <a:custGeom>
            <a:avLst/>
            <a:gdLst/>
            <a:ahLst/>
            <a:rect l="l" t="t" r="r" b="b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ffffff">
              <a:alpha val="45000"/>
            </a:srgbClr>
          </a:solidFill>
          <a:ln>
            <a:noFill/>
          </a:ln>
          <a:effectLst>
            <a:outerShdw dist="44280" dir="1620000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71" name="CustomShape 2"/>
          <p:cNvSpPr/>
          <p:nvPr/>
        </p:nvSpPr>
        <p:spPr>
          <a:xfrm>
            <a:off x="7315200" y="0"/>
            <a:ext cx="1828800" cy="6858000"/>
          </a:xfrm>
          <a:custGeom>
            <a:avLst/>
            <a:gdLst/>
            <a:ahLst/>
            <a:rect l="l" t="t" r="r" b="b"/>
            <a:pathLst>
              <a:path w="2082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>
            <a:noFill/>
          </a:ln>
          <a:effectLst>
            <a:outerShdw dist="50760" dir="10800000">
              <a:srgbClr val="000000">
                <a:alpha val="4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72" name="PlaceHolder 3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45720" rIns="45720" tIns="46800" bIns="46800" anchor="ctr">
            <a:noAutofit/>
          </a:bodyPr>
          <a:p>
            <a:r>
              <a:rPr b="0" lang="en-US" sz="4600" spc="-1" strike="noStrike">
                <a:solidFill>
                  <a:srgbClr val="000000"/>
                </a:solidFill>
                <a:latin typeface="Franklin Gothic Book"/>
              </a:rPr>
              <a:t>Click to edit the title text format</a:t>
            </a:r>
            <a:endParaRPr b="0" lang="en-US" sz="4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456840" y="1600200"/>
            <a:ext cx="746748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419040" indent="-382680">
              <a:spcBef>
                <a:spcPts val="748"/>
              </a:spcBef>
              <a:buClr>
                <a:srgbClr val="72a376"/>
              </a:buClr>
              <a:buSzPct val="80000"/>
              <a:buFont typeface="Wingdings 2" charset="2"/>
              <a:buChar char=""/>
            </a:pPr>
            <a:r>
              <a:rPr b="0" lang="en-US" sz="30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  <a:p>
            <a:pPr lvl="1" marL="722160" indent="-273240">
              <a:spcBef>
                <a:spcPts val="748"/>
              </a:spcBef>
              <a:buClr>
                <a:srgbClr val="72a376"/>
              </a:buClr>
              <a:buSzPct val="90000"/>
              <a:buFont typeface="Wingdings 2" charset="2"/>
              <a:buChar char=""/>
            </a:pPr>
            <a:r>
              <a:rPr b="0" lang="en-US" sz="30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  <a:p>
            <a:pPr lvl="2" marL="1004760" indent="-255600">
              <a:spcBef>
                <a:spcPts val="748"/>
              </a:spcBef>
              <a:buClr>
                <a:srgbClr val="b0ccb0"/>
              </a:buClr>
              <a:buSzPct val="85000"/>
              <a:buFont typeface="Arial"/>
              <a:buChar char="○"/>
            </a:pPr>
            <a:r>
              <a:rPr b="0" lang="en-US" sz="30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  <a:p>
            <a:pPr lvl="3" marL="1279440" indent="-236520">
              <a:spcBef>
                <a:spcPts val="748"/>
              </a:spcBef>
              <a:buClr>
                <a:srgbClr val="a8cdd7"/>
              </a:buClr>
              <a:buSzPct val="90000"/>
              <a:buFont typeface="Wingdings 2" charset="2"/>
              <a:buChar char=""/>
            </a:pPr>
            <a:r>
              <a:rPr b="0" lang="en-US" sz="3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  <a:p>
            <a:pPr lvl="4" marL="1488960" indent="-182520">
              <a:spcBef>
                <a:spcPts val="748"/>
              </a:spcBef>
              <a:buClr>
                <a:srgbClr val="c0beaf"/>
              </a:buClr>
              <a:buFont typeface="Arial"/>
              <a:buChar char="-"/>
            </a:pPr>
            <a:r>
              <a:rPr b="0" lang="en-US" sz="3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  <a:p>
            <a:pPr lvl="5" marL="1488960" indent="-182520">
              <a:spcBef>
                <a:spcPts val="748"/>
              </a:spcBef>
              <a:buClr>
                <a:srgbClr val="c0beaf"/>
              </a:buClr>
              <a:buFont typeface="Arial"/>
              <a:buChar char="-"/>
            </a:pPr>
            <a:r>
              <a:rPr b="0" lang="en-US" sz="3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  <a:p>
            <a:pPr lvl="6" marL="1488960" indent="-182520">
              <a:spcBef>
                <a:spcPts val="748"/>
              </a:spcBef>
              <a:buClr>
                <a:srgbClr val="c0beaf"/>
              </a:buClr>
              <a:buFont typeface="Arial"/>
              <a:buChar char="-"/>
            </a:pPr>
            <a:r>
              <a:rPr b="0" lang="en-US" sz="3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5"/>
          <p:cNvSpPr>
            <a:spLocks noGrp="1"/>
          </p:cNvSpPr>
          <p:nvPr>
            <p:ph type="dt"/>
          </p:nvPr>
        </p:nvSpPr>
        <p:spPr>
          <a:xfrm>
            <a:off x="456840" y="6420960"/>
            <a:ext cx="2133720" cy="365400"/>
          </a:xfrm>
          <a:prstGeom prst="rect">
            <a:avLst/>
          </a:prstGeom>
        </p:spPr>
        <p:txBody>
          <a:bodyPr lIns="90000" rIns="90000" tIns="46800" bIns="0" anchor="b">
            <a:noAutofit/>
          </a:bodyPr>
          <a:p>
            <a:pPr/>
            <a:r>
              <a:rPr b="0" lang="ru-RU" sz="1000" spc="-1" strike="noStrike">
                <a:solidFill>
                  <a:srgbClr val="4a4c3c"/>
                </a:solidFill>
                <a:latin typeface="Times New Roman"/>
              </a:rPr>
              <a:t>&lt;date/time&gt;</a:t>
            </a:r>
            <a:endParaRPr b="0" lang="en-US" sz="1000" spc="-1" strike="noStrike">
              <a:latin typeface="Times New Roman"/>
            </a:endParaRPr>
          </a:p>
        </p:txBody>
      </p:sp>
      <p:sp>
        <p:nvSpPr>
          <p:cNvPr id="175" name="PlaceHolder 6"/>
          <p:cNvSpPr>
            <a:spLocks noGrp="1"/>
          </p:cNvSpPr>
          <p:nvPr>
            <p:ph type="ftr"/>
          </p:nvPr>
        </p:nvSpPr>
        <p:spPr>
          <a:xfrm>
            <a:off x="3124080" y="6420960"/>
            <a:ext cx="2895840" cy="365400"/>
          </a:xfrm>
          <a:prstGeom prst="rect">
            <a:avLst/>
          </a:prstGeom>
        </p:spPr>
        <p:txBody>
          <a:bodyPr lIns="0" rIns="0" tIns="46800" bIns="0" anchor="b">
            <a:noAutofit/>
          </a:bodyPr>
          <a:p>
            <a:pPr/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7"/>
          <p:cNvSpPr>
            <a:spLocks noGrp="1"/>
          </p:cNvSpPr>
          <p:nvPr>
            <p:ph type="sldNum"/>
          </p:nvPr>
        </p:nvSpPr>
        <p:spPr>
          <a:xfrm>
            <a:off x="8156160" y="6420960"/>
            <a:ext cx="762120" cy="36540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09371DC3-E764-47D0-88B4-5B668F0BCE3C}" type="slidenum">
              <a:rPr b="0" lang="ru-RU" sz="1000" spc="-1" strike="noStrike">
                <a:solidFill>
                  <a:srgbClr val="4a4c3c"/>
                </a:solidFill>
                <a:latin typeface="Times New Roman"/>
              </a:rPr>
              <a:t>&lt;number&gt;</a:t>
            </a:fld>
            <a:endParaRPr b="0" lang="en-US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45720" rIns="45720" tIns="46800" bIns="46800" anchor="ctr">
            <a:noAutofit/>
          </a:bodyPr>
          <a:p>
            <a:r>
              <a:rPr b="0" lang="en-US" sz="4600" spc="-1" strike="noStrike">
                <a:solidFill>
                  <a:srgbClr val="000000"/>
                </a:solidFill>
                <a:latin typeface="Franklin Gothic Book"/>
              </a:rPr>
              <a:t>Click to edit the title text format</a:t>
            </a:r>
            <a:endParaRPr b="0" lang="en-US" sz="4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746748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419040" indent="-382680">
              <a:spcBef>
                <a:spcPts val="748"/>
              </a:spcBef>
              <a:buClr>
                <a:srgbClr val="72a376"/>
              </a:buClr>
              <a:buSzPct val="80000"/>
              <a:buFont typeface="Wingdings 2" charset="2"/>
              <a:buChar char=""/>
            </a:pPr>
            <a:r>
              <a:rPr b="0" lang="en-US" sz="30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  <a:p>
            <a:pPr lvl="1" marL="722160" indent="-273240">
              <a:spcBef>
                <a:spcPts val="748"/>
              </a:spcBef>
              <a:buClr>
                <a:srgbClr val="72a376"/>
              </a:buClr>
              <a:buSzPct val="90000"/>
              <a:buFont typeface="Wingdings 2" charset="2"/>
              <a:buChar char=""/>
            </a:pPr>
            <a:r>
              <a:rPr b="0" lang="en-US" sz="30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  <a:p>
            <a:pPr lvl="2" marL="1004760" indent="-255600">
              <a:spcBef>
                <a:spcPts val="748"/>
              </a:spcBef>
              <a:buClr>
                <a:srgbClr val="b0ccb0"/>
              </a:buClr>
              <a:buSzPct val="85000"/>
              <a:buFont typeface="Arial"/>
              <a:buChar char="○"/>
            </a:pPr>
            <a:r>
              <a:rPr b="0" lang="en-US" sz="30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  <a:p>
            <a:pPr lvl="3" marL="1279440" indent="-236520">
              <a:spcBef>
                <a:spcPts val="748"/>
              </a:spcBef>
              <a:buClr>
                <a:srgbClr val="a8cdd7"/>
              </a:buClr>
              <a:buSzPct val="90000"/>
              <a:buFont typeface="Wingdings 2" charset="2"/>
              <a:buChar char=""/>
            </a:pPr>
            <a:r>
              <a:rPr b="0" lang="en-US" sz="3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  <a:p>
            <a:pPr lvl="4" marL="1488960" indent="-182520">
              <a:spcBef>
                <a:spcPts val="748"/>
              </a:spcBef>
              <a:buClr>
                <a:srgbClr val="c0beaf"/>
              </a:buClr>
              <a:buFont typeface="Arial"/>
              <a:buChar char="-"/>
            </a:pPr>
            <a:r>
              <a:rPr b="0" lang="en-US" sz="3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  <a:p>
            <a:pPr lvl="5" marL="1488960" indent="-182520">
              <a:spcBef>
                <a:spcPts val="748"/>
              </a:spcBef>
              <a:buClr>
                <a:srgbClr val="c0beaf"/>
              </a:buClr>
              <a:buFont typeface="Arial"/>
              <a:buChar char="-"/>
            </a:pPr>
            <a:r>
              <a:rPr b="0" lang="en-US" sz="3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  <a:p>
            <a:pPr lvl="6" marL="1488960" indent="-182520">
              <a:spcBef>
                <a:spcPts val="748"/>
              </a:spcBef>
              <a:buClr>
                <a:srgbClr val="c0beaf"/>
              </a:buClr>
              <a:buFont typeface="Arial"/>
              <a:buChar char="-"/>
            </a:pPr>
            <a:r>
              <a:rPr b="0" lang="en-US" sz="3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dt"/>
          </p:nvPr>
        </p:nvSpPr>
        <p:spPr>
          <a:xfrm>
            <a:off x="456840" y="6420960"/>
            <a:ext cx="2133720" cy="365400"/>
          </a:xfrm>
          <a:prstGeom prst="rect">
            <a:avLst/>
          </a:prstGeom>
        </p:spPr>
        <p:txBody>
          <a:bodyPr lIns="90000" rIns="90000" tIns="46800" bIns="0" anchor="b">
            <a:noAutofit/>
          </a:bodyPr>
          <a:p>
            <a:pPr/>
            <a:r>
              <a:rPr b="0" lang="ru-RU" sz="1000" spc="-1" strike="noStrike">
                <a:solidFill>
                  <a:srgbClr val="4a4c3c"/>
                </a:solidFill>
                <a:latin typeface="Times New Roman"/>
              </a:rPr>
              <a:t>&lt;date/time&gt;</a:t>
            </a:r>
            <a:endParaRPr b="0" lang="en-US" sz="1000" spc="-1" strike="noStrike">
              <a:latin typeface="Times New Roman"/>
            </a:endParaRPr>
          </a:p>
        </p:txBody>
      </p:sp>
      <p:sp>
        <p:nvSpPr>
          <p:cNvPr id="216" name="PlaceHolder 4"/>
          <p:cNvSpPr>
            <a:spLocks noGrp="1"/>
          </p:cNvSpPr>
          <p:nvPr>
            <p:ph type="ftr"/>
          </p:nvPr>
        </p:nvSpPr>
        <p:spPr>
          <a:xfrm>
            <a:off x="3124080" y="6420960"/>
            <a:ext cx="2895840" cy="365400"/>
          </a:xfrm>
          <a:prstGeom prst="rect">
            <a:avLst/>
          </a:prstGeom>
        </p:spPr>
        <p:txBody>
          <a:bodyPr lIns="0" rIns="0" tIns="46800" bIns="0" anchor="b">
            <a:noAutofit/>
          </a:bodyPr>
          <a:p>
            <a:pPr/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PlaceHolder 5"/>
          <p:cNvSpPr>
            <a:spLocks noGrp="1"/>
          </p:cNvSpPr>
          <p:nvPr>
            <p:ph type="sldNum"/>
          </p:nvPr>
        </p:nvSpPr>
        <p:spPr>
          <a:xfrm>
            <a:off x="8152920" y="6420960"/>
            <a:ext cx="762120" cy="36540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D13B9B4C-421E-4587-9782-B80DF044DFFA}" type="slidenum">
              <a:rPr b="0" lang="ru-RU" sz="1000" spc="-1" strike="noStrike">
                <a:solidFill>
                  <a:srgbClr val="4a4c3c"/>
                </a:solidFill>
                <a:latin typeface="Times New Roman"/>
              </a:rPr>
              <a:t>&lt;number&gt;</a:t>
            </a:fld>
            <a:endParaRPr b="0" lang="en-US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1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image" Target="../media/image32.jpeg"/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5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6.wmf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8.jpeg"/><Relationship Id="rId3" Type="http://schemas.openxmlformats.org/officeDocument/2006/relationships/image" Target="../media/image39.jpeg"/><Relationship Id="rId4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image" Target="../media/image42.jpeg"/><Relationship Id="rId3" Type="http://schemas.openxmlformats.org/officeDocument/2006/relationships/image" Target="../media/image43.jpeg"/><Relationship Id="rId4" Type="http://schemas.openxmlformats.org/officeDocument/2006/relationships/image" Target="../media/image44.jpeg"/><Relationship Id="rId5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45.jpeg"/><Relationship Id="rId2" Type="http://schemas.openxmlformats.org/officeDocument/2006/relationships/image" Target="../media/image46.jpeg"/><Relationship Id="rId3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47.jpeg"/><Relationship Id="rId2" Type="http://schemas.openxmlformats.org/officeDocument/2006/relationships/image" Target="../media/image48.jpeg"/><Relationship Id="rId3" Type="http://schemas.openxmlformats.org/officeDocument/2006/relationships/image" Target="../media/image49.jpeg"/><Relationship Id="rId4" Type="http://schemas.openxmlformats.org/officeDocument/2006/relationships/image" Target="../media/image50.jpeg"/><Relationship Id="rId5" Type="http://schemas.openxmlformats.org/officeDocument/2006/relationships/image" Target="../media/image51.jpeg"/><Relationship Id="rId6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52.jpeg"/><Relationship Id="rId2" Type="http://schemas.openxmlformats.org/officeDocument/2006/relationships/image" Target="../media/image53.jpeg"/><Relationship Id="rId3" Type="http://schemas.openxmlformats.org/officeDocument/2006/relationships/image" Target="../media/image54.jpeg"/><Relationship Id="rId4" Type="http://schemas.openxmlformats.org/officeDocument/2006/relationships/image" Target="../media/image55.jpeg"/><Relationship Id="rId5" Type="http://schemas.openxmlformats.org/officeDocument/2006/relationships/image" Target="../media/image56.png"/><Relationship Id="rId6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57.jpeg"/><Relationship Id="rId2" Type="http://schemas.openxmlformats.org/officeDocument/2006/relationships/image" Target="../media/image58.jpeg"/><Relationship Id="rId3" Type="http://schemas.openxmlformats.org/officeDocument/2006/relationships/image" Target="../media/image59.jpeg"/><Relationship Id="rId4" Type="http://schemas.openxmlformats.org/officeDocument/2006/relationships/image" Target="../media/image60.jpeg"/><Relationship Id="rId5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61.jpeg"/><Relationship Id="rId2" Type="http://schemas.openxmlformats.org/officeDocument/2006/relationships/image" Target="../media/image62.jpeg"/><Relationship Id="rId3" Type="http://schemas.openxmlformats.org/officeDocument/2006/relationships/image" Target="../media/image63.jpeg"/><Relationship Id="rId4" Type="http://schemas.openxmlformats.org/officeDocument/2006/relationships/image" Target="../media/image64.png"/><Relationship Id="rId5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65.jpeg"/><Relationship Id="rId2" Type="http://schemas.openxmlformats.org/officeDocument/2006/relationships/image" Target="../media/image66.jpeg"/><Relationship Id="rId3" Type="http://schemas.openxmlformats.org/officeDocument/2006/relationships/image" Target="../media/image67.jpeg"/><Relationship Id="rId4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68.jpeg"/><Relationship Id="rId2" Type="http://schemas.openxmlformats.org/officeDocument/2006/relationships/image" Target="../media/image69.png"/><Relationship Id="rId3" Type="http://schemas.openxmlformats.org/officeDocument/2006/relationships/image" Target="../media/image70.jpeg"/><Relationship Id="rId4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71.jpeg"/><Relationship Id="rId2" Type="http://schemas.openxmlformats.org/officeDocument/2006/relationships/image" Target="../media/image72.jpeg"/><Relationship Id="rId3" Type="http://schemas.openxmlformats.org/officeDocument/2006/relationships/image" Target="../media/image73.jpeg"/><Relationship Id="rId4" Type="http://schemas.openxmlformats.org/officeDocument/2006/relationships/image" Target="../media/image74.jpeg"/><Relationship Id="rId5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image" Target="../media/image20.jpeg"/><Relationship Id="rId4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image" Target="../media/image25.jpeg"/><Relationship Id="rId4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jpeg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jpeg"/><Relationship Id="rId3" Type="http://schemas.openxmlformats.org/officeDocument/2006/relationships/image" Target="../media/image30.png"/><Relationship Id="rId4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Picture 6" descr="C:\Users\Марианна\Desktop\Влияние на организм челоека\Алкоголь\картинки\1167374273_0960.200x300.jpg"/>
          <p:cNvPicPr/>
          <p:nvPr/>
        </p:nvPicPr>
        <p:blipFill>
          <a:blip r:embed="rId1"/>
          <a:stretch/>
        </p:blipFill>
        <p:spPr>
          <a:xfrm>
            <a:off x="4929120" y="3165480"/>
            <a:ext cx="2548080" cy="3435480"/>
          </a:xfrm>
          <a:prstGeom prst="rect">
            <a:avLst/>
          </a:prstGeom>
          <a:ln w="19080">
            <a:solidFill>
              <a:srgbClr val="72a376"/>
            </a:solidFill>
            <a:miter/>
          </a:ln>
        </p:spPr>
      </p:pic>
      <p:pic>
        <p:nvPicPr>
          <p:cNvPr id="255" name="Picture 7" descr="C:\Users\Марианна\Desktop\Влияние на организм челоека\Алкоголь\картинки\1167374272_0008.250x225.jpg"/>
          <p:cNvPicPr/>
          <p:nvPr/>
        </p:nvPicPr>
        <p:blipFill>
          <a:blip r:embed="rId2"/>
          <a:stretch/>
        </p:blipFill>
        <p:spPr>
          <a:xfrm>
            <a:off x="571680" y="2643120"/>
            <a:ext cx="3043080" cy="2498760"/>
          </a:xfrm>
          <a:prstGeom prst="rect">
            <a:avLst/>
          </a:prstGeom>
          <a:ln w="19080">
            <a:solidFill>
              <a:srgbClr val="72a376"/>
            </a:solidFill>
            <a:miter/>
          </a:ln>
        </p:spPr>
      </p:pic>
      <p:pic>
        <p:nvPicPr>
          <p:cNvPr id="256" name="Заголовок 1" descr=""/>
          <p:cNvPicPr/>
          <p:nvPr/>
        </p:nvPicPr>
        <p:blipFill>
          <a:blip r:embed="rId3"/>
          <a:stretch/>
        </p:blipFill>
        <p:spPr>
          <a:xfrm>
            <a:off x="395280" y="3240"/>
            <a:ext cx="8353440" cy="2849400"/>
          </a:xfrm>
          <a:prstGeom prst="rect">
            <a:avLst/>
          </a:prstGeom>
          <a:ln>
            <a:noFill/>
          </a:ln>
        </p:spPr>
      </p:pic>
      <p:sp>
        <p:nvSpPr>
          <p:cNvPr id="257" name="CustomShape 1"/>
          <p:cNvSpPr/>
          <p:nvPr/>
        </p:nvSpPr>
        <p:spPr>
          <a:xfrm>
            <a:off x="179280" y="5492880"/>
            <a:ext cx="4105440" cy="642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/>
            <a:r>
              <a:rPr b="1" lang="ru-RU" sz="1800" spc="-1" strike="noStrike">
                <a:solidFill>
                  <a:srgbClr val="527e56"/>
                </a:solidFill>
                <a:latin typeface="Arial"/>
              </a:rPr>
              <a:t>Составила старший воспитатель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/>
            <a:r>
              <a:rPr b="1" lang="ru-RU" sz="1800" spc="-1" strike="noStrike">
                <a:solidFill>
                  <a:srgbClr val="527e56"/>
                </a:solidFill>
                <a:latin typeface="Arial"/>
              </a:rPr>
              <a:t>Яркина Светлана Александровна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7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1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5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CustomShape 1"/>
          <p:cNvSpPr/>
          <p:nvPr/>
        </p:nvSpPr>
        <p:spPr>
          <a:xfrm>
            <a:off x="2987640" y="907920"/>
            <a:ext cx="2736720" cy="5214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При употреблении алкоголя  исчезают запреты, беспокойство и волнение, они уступают место ощущению эйфории; ухудшается зрение, речь и координация движений.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4" name="Picture 2" descr="C:\Users\Марианна\Desktop\_1 (23).jpg"/>
          <p:cNvPicPr/>
          <p:nvPr/>
        </p:nvPicPr>
        <p:blipFill>
          <a:blip r:embed="rId1"/>
          <a:stretch/>
        </p:blipFill>
        <p:spPr>
          <a:xfrm>
            <a:off x="428760" y="4214880"/>
            <a:ext cx="2428920" cy="1928880"/>
          </a:xfrm>
          <a:prstGeom prst="rect">
            <a:avLst/>
          </a:prstGeom>
          <a:ln w="19080">
            <a:solidFill>
              <a:srgbClr val="72a376"/>
            </a:solidFill>
            <a:miter/>
          </a:ln>
        </p:spPr>
      </p:pic>
      <p:pic>
        <p:nvPicPr>
          <p:cNvPr id="295" name="Picture 3" descr="C:\Users\Марианна\Desktop\1 (13).jpg"/>
          <p:cNvPicPr/>
          <p:nvPr/>
        </p:nvPicPr>
        <p:blipFill>
          <a:blip r:embed="rId2"/>
          <a:stretch/>
        </p:blipFill>
        <p:spPr>
          <a:xfrm>
            <a:off x="7286760" y="3000240"/>
            <a:ext cx="1566720" cy="2081520"/>
          </a:xfrm>
          <a:prstGeom prst="rect">
            <a:avLst/>
          </a:prstGeom>
          <a:ln w="19080">
            <a:solidFill>
              <a:srgbClr val="72a376"/>
            </a:solidFill>
            <a:miter/>
          </a:ln>
        </p:spPr>
      </p:pic>
      <p:pic>
        <p:nvPicPr>
          <p:cNvPr id="296" name="Picture 4" descr="C:\Users\Марианна\Desktop\achtoa2.jpg"/>
          <p:cNvPicPr/>
          <p:nvPr/>
        </p:nvPicPr>
        <p:blipFill>
          <a:blip r:embed="rId3"/>
          <a:stretch/>
        </p:blipFill>
        <p:spPr>
          <a:xfrm>
            <a:off x="428760" y="857160"/>
            <a:ext cx="2571480" cy="2571840"/>
          </a:xfrm>
          <a:prstGeom prst="rect">
            <a:avLst/>
          </a:prstGeom>
          <a:ln w="19080">
            <a:solidFill>
              <a:srgbClr val="72a376"/>
            </a:solidFill>
            <a:miter/>
          </a:ln>
        </p:spPr>
      </p:pic>
      <p:pic>
        <p:nvPicPr>
          <p:cNvPr id="297" name="Picture 5" descr="C:\Users\Марианна\Desktop\109342.jpg"/>
          <p:cNvPicPr/>
          <p:nvPr/>
        </p:nvPicPr>
        <p:blipFill>
          <a:blip r:embed="rId4"/>
          <a:stretch/>
        </p:blipFill>
        <p:spPr>
          <a:xfrm>
            <a:off x="5786280" y="500040"/>
            <a:ext cx="2428920" cy="2000160"/>
          </a:xfrm>
          <a:prstGeom prst="rect">
            <a:avLst/>
          </a:prstGeom>
          <a:ln w="19080">
            <a:solidFill>
              <a:srgbClr val="72a376"/>
            </a:solidFill>
            <a:miter/>
          </a:ln>
        </p:spPr>
      </p:pic>
    </p:spTree>
  </p:cSld>
  <p:transition>
    <p:strips dir="ru"/>
  </p:transition>
  <p:timing>
    <p:tnLst>
      <p:par>
        <p:cTn id="180" dur="indefinite" restart="never" nodeType="tmRoot">
          <p:childTnLst>
            <p:seq>
              <p:cTn id="181" dur="indefinite" nodeType="mainSeq"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86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90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000"/>
                            </p:stCondLst>
                            <p:childTnLst>
                              <p:par>
                                <p:cTn id="192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94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500"/>
                            </p:stCondLst>
                            <p:childTnLst>
                              <p:par>
                                <p:cTn id="196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98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0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02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Picture 2" descr="C:\Users\Марианна\Desktop\Влияние на организм челоека\состояние опьяние.gif"/>
          <p:cNvPicPr/>
          <p:nvPr/>
        </p:nvPicPr>
        <p:blipFill>
          <a:blip r:embed="rId1"/>
          <a:stretch/>
        </p:blipFill>
        <p:spPr>
          <a:xfrm>
            <a:off x="0" y="1341360"/>
            <a:ext cx="9144000" cy="5516640"/>
          </a:xfrm>
          <a:prstGeom prst="rect">
            <a:avLst/>
          </a:prstGeom>
          <a:ln w="19080">
            <a:solidFill>
              <a:srgbClr val="72a376"/>
            </a:solidFill>
            <a:miter/>
          </a:ln>
        </p:spPr>
      </p:pic>
      <p:sp>
        <p:nvSpPr>
          <p:cNvPr id="299" name="CustomShape 1"/>
          <p:cNvSpPr/>
          <p:nvPr/>
        </p:nvSpPr>
        <p:spPr>
          <a:xfrm>
            <a:off x="0" y="274320"/>
            <a:ext cx="9001080" cy="94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Влияние  </a:t>
            </a: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Calibri"/>
              </a:rPr>
              <a:t>алкоголя на организм или "индивидуальная доза" тесно связаны с концентрацией его в крови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>
    <p:strips dir="ru"/>
  </p:transition>
  <p:timing>
    <p:tnLst>
      <p:par>
        <p:cTn id="203" dur="indefinite" restart="never" nodeType="tmRoot">
          <p:childTnLst>
            <p:seq>
              <p:cTn id="204" dur="indefinite" nodeType="mainSeq"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09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00"/>
                            </p:stCondLst>
                            <p:childTnLst>
                              <p:par>
                                <p:cTn id="211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13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Содержимое 6" descr=""/>
          <p:cNvPicPr/>
          <p:nvPr/>
        </p:nvPicPr>
        <p:blipFill>
          <a:blip r:embed="rId1"/>
          <a:stretch/>
        </p:blipFill>
        <p:spPr>
          <a:xfrm>
            <a:off x="214200" y="1285920"/>
            <a:ext cx="8643960" cy="5286240"/>
          </a:xfrm>
          <a:prstGeom prst="rect">
            <a:avLst/>
          </a:prstGeom>
          <a:ln>
            <a:noFill/>
          </a:ln>
        </p:spPr>
      </p:pic>
      <p:sp>
        <p:nvSpPr>
          <p:cNvPr id="301" name="CustomShape 1"/>
          <p:cNvSpPr/>
          <p:nvPr/>
        </p:nvSpPr>
        <p:spPr>
          <a:xfrm>
            <a:off x="714240" y="142920"/>
            <a:ext cx="7143840" cy="82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Содержание в крови  алкоголя в зависимости от принятой дозы  и веса тела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>
    <p:strips dir="ru"/>
  </p:transition>
  <p:timing>
    <p:tnLst>
      <p:par>
        <p:cTn id="214" dur="indefinite" restart="never" nodeType="tmRoot">
          <p:childTnLst>
            <p:seq>
              <p:cTn id="215" dur="indefinite" nodeType="mainSeq"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20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2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24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CustomShape 1"/>
          <p:cNvSpPr/>
          <p:nvPr/>
        </p:nvSpPr>
        <p:spPr>
          <a:xfrm>
            <a:off x="395280" y="260280"/>
            <a:ext cx="4392720" cy="222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У сильно пьющих людей развивается  алкогольный гепатит и цирроз печени, увеличивается селезенка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3" name="Picture 1" descr=""/>
          <p:cNvPicPr/>
          <p:nvPr/>
        </p:nvPicPr>
        <p:blipFill>
          <a:blip r:embed="rId1"/>
          <a:stretch/>
        </p:blipFill>
        <p:spPr>
          <a:xfrm>
            <a:off x="6012000" y="404640"/>
            <a:ext cx="2500200" cy="3362400"/>
          </a:xfrm>
          <a:prstGeom prst="rect">
            <a:avLst/>
          </a:prstGeom>
          <a:ln w="19080">
            <a:solidFill>
              <a:srgbClr val="72a376"/>
            </a:solidFill>
            <a:miter/>
          </a:ln>
        </p:spPr>
      </p:pic>
      <p:pic>
        <p:nvPicPr>
          <p:cNvPr id="304" name="Picture 4" descr="C:\Users\Марианна\Desktop\giv1-18.gif"/>
          <p:cNvPicPr/>
          <p:nvPr/>
        </p:nvPicPr>
        <p:blipFill>
          <a:blip r:embed="rId2"/>
          <a:stretch/>
        </p:blipFill>
        <p:spPr>
          <a:xfrm>
            <a:off x="285840" y="2857680"/>
            <a:ext cx="3181320" cy="2371680"/>
          </a:xfrm>
          <a:prstGeom prst="rect">
            <a:avLst/>
          </a:prstGeom>
          <a:ln w="19080">
            <a:solidFill>
              <a:srgbClr val="72a376"/>
            </a:solidFill>
            <a:miter/>
          </a:ln>
        </p:spPr>
      </p:pic>
      <p:pic>
        <p:nvPicPr>
          <p:cNvPr id="305" name="Picture 5" descr="C:\Users\Марианна\Desktop\giv1-19.gif"/>
          <p:cNvPicPr/>
          <p:nvPr/>
        </p:nvPicPr>
        <p:blipFill>
          <a:blip r:embed="rId3"/>
          <a:stretch/>
        </p:blipFill>
        <p:spPr>
          <a:xfrm>
            <a:off x="5219640" y="3971880"/>
            <a:ext cx="2200320" cy="2514600"/>
          </a:xfrm>
          <a:prstGeom prst="rect">
            <a:avLst/>
          </a:prstGeom>
          <a:ln w="19080">
            <a:solidFill>
              <a:srgbClr val="72a376"/>
            </a:solidFill>
            <a:miter/>
          </a:ln>
        </p:spPr>
      </p:pic>
    </p:spTree>
  </p:cSld>
  <p:transition>
    <p:strips dir="ru"/>
  </p:transition>
  <p:timing>
    <p:tnLst>
      <p:par>
        <p:cTn id="225" dur="indefinite" restart="never" nodeType="tmRoot">
          <p:childTnLst>
            <p:seq>
              <p:cTn id="226" dur="indefinite" nodeType="mainSeq"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31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500"/>
                            </p:stCondLst>
                            <p:childTnLst>
                              <p:par>
                                <p:cTn id="233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35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000"/>
                            </p:stCondLst>
                            <p:childTnLst>
                              <p:par>
                                <p:cTn id="237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39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1500"/>
                            </p:stCondLst>
                            <p:childTnLst>
                              <p:par>
                                <p:cTn id="241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43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Picture 2" descr="C:\Users\Марианна\Desktop\Влияние на организм челоека\p0069.gif"/>
          <p:cNvPicPr/>
          <p:nvPr/>
        </p:nvPicPr>
        <p:blipFill>
          <a:blip r:embed="rId1"/>
          <a:stretch/>
        </p:blipFill>
        <p:spPr>
          <a:xfrm>
            <a:off x="0" y="0"/>
            <a:ext cx="5219640" cy="6858000"/>
          </a:xfrm>
          <a:prstGeom prst="rect">
            <a:avLst/>
          </a:prstGeom>
          <a:ln w="19080">
            <a:solidFill>
              <a:srgbClr val="72a376"/>
            </a:solidFill>
            <a:miter/>
          </a:ln>
        </p:spPr>
      </p:pic>
      <p:sp>
        <p:nvSpPr>
          <p:cNvPr id="307" name="CustomShape 1"/>
          <p:cNvSpPr/>
          <p:nvPr/>
        </p:nvSpPr>
        <p:spPr>
          <a:xfrm>
            <a:off x="5364000" y="765000"/>
            <a:ext cx="3780000" cy="521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Последствия алкоголизма:</a:t>
            </a: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поражение мозга, пищеводное кровотечение из варикозных сосудов, функциональная почечная недостаточность, анемия, нарушение свертываемости крови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>
    <p:strips dir="ru"/>
  </p:transition>
  <p:timing>
    <p:tnLst>
      <p:par>
        <p:cTn id="244" dur="indefinite" restart="never" nodeType="tmRoot">
          <p:childTnLst>
            <p:seq>
              <p:cTn id="245" dur="indefinite" nodeType="mainSeq"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50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500"/>
                            </p:stCondLst>
                            <p:childTnLst>
                              <p:par>
                                <p:cTn id="252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54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CustomShape 1"/>
          <p:cNvSpPr/>
          <p:nvPr/>
        </p:nvSpPr>
        <p:spPr>
          <a:xfrm>
            <a:off x="468360" y="0"/>
            <a:ext cx="6481800" cy="180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Алкоголь, отрицательно сказываясь на здоровье женщины, нарушает  нормальное функционирование ее половых органов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9" name="Picture 2" descr="C:\Users\Марианна\Desktop\Влияние на организм челоека\8_b.jpg"/>
          <p:cNvPicPr/>
          <p:nvPr/>
        </p:nvPicPr>
        <p:blipFill>
          <a:blip r:embed="rId1"/>
          <a:stretch/>
        </p:blipFill>
        <p:spPr>
          <a:xfrm>
            <a:off x="357120" y="1928880"/>
            <a:ext cx="2143080" cy="2968560"/>
          </a:xfrm>
          <a:prstGeom prst="rect">
            <a:avLst/>
          </a:prstGeom>
          <a:ln w="12600">
            <a:solidFill>
              <a:srgbClr val="72a376"/>
            </a:solidFill>
            <a:miter/>
          </a:ln>
        </p:spPr>
      </p:pic>
      <p:pic>
        <p:nvPicPr>
          <p:cNvPr id="310" name="Picture 3" descr="C:\Users\Марианна\Desktop\Влияние на организм челоека\71196372_150507.jpg"/>
          <p:cNvPicPr/>
          <p:nvPr/>
        </p:nvPicPr>
        <p:blipFill>
          <a:blip r:embed="rId2"/>
          <a:stretch/>
        </p:blipFill>
        <p:spPr>
          <a:xfrm>
            <a:off x="6715080" y="914400"/>
            <a:ext cx="2082960" cy="2711520"/>
          </a:xfrm>
          <a:prstGeom prst="rect">
            <a:avLst/>
          </a:prstGeom>
          <a:ln w="12600">
            <a:solidFill>
              <a:srgbClr val="72a376"/>
            </a:solidFill>
            <a:miter/>
          </a:ln>
        </p:spPr>
      </p:pic>
      <p:pic>
        <p:nvPicPr>
          <p:cNvPr id="311" name="Picture 4" descr=""/>
          <p:cNvPicPr/>
          <p:nvPr/>
        </p:nvPicPr>
        <p:blipFill>
          <a:blip r:embed="rId3"/>
          <a:stretch/>
        </p:blipFill>
        <p:spPr>
          <a:xfrm>
            <a:off x="1785960" y="4000680"/>
            <a:ext cx="2933640" cy="2643120"/>
          </a:xfrm>
          <a:prstGeom prst="rect">
            <a:avLst/>
          </a:prstGeom>
          <a:ln w="12600">
            <a:solidFill>
              <a:srgbClr val="72a376"/>
            </a:solidFill>
            <a:miter/>
          </a:ln>
        </p:spPr>
      </p:pic>
      <p:pic>
        <p:nvPicPr>
          <p:cNvPr id="312" name="Picture 5" descr=""/>
          <p:cNvPicPr/>
          <p:nvPr/>
        </p:nvPicPr>
        <p:blipFill>
          <a:blip r:embed="rId4"/>
          <a:stretch/>
        </p:blipFill>
        <p:spPr>
          <a:xfrm>
            <a:off x="5143680" y="3000240"/>
            <a:ext cx="2147760" cy="2684520"/>
          </a:xfrm>
          <a:prstGeom prst="rect">
            <a:avLst/>
          </a:prstGeom>
          <a:ln w="12600">
            <a:solidFill>
              <a:srgbClr val="72a376"/>
            </a:solidFill>
            <a:miter/>
          </a:ln>
        </p:spPr>
      </p:pic>
    </p:spTree>
  </p:cSld>
  <p:transition>
    <p:strips dir="ru"/>
  </p:transition>
  <p:timing>
    <p:tnLst>
      <p:par>
        <p:cTn id="255" dur="indefinite" restart="never" nodeType="tmRoot">
          <p:childTnLst>
            <p:seq>
              <p:cTn id="256" dur="indefinite" nodeType="mainSeq"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61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500"/>
                            </p:stCondLst>
                            <p:childTnLst>
                              <p:par>
                                <p:cTn id="263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65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1000"/>
                            </p:stCondLst>
                            <p:childTnLst>
                              <p:par>
                                <p:cTn id="267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69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1500"/>
                            </p:stCondLst>
                            <p:childTnLst>
                              <p:par>
                                <p:cTn id="271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73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000"/>
                            </p:stCondLst>
                            <p:childTnLst>
                              <p:par>
                                <p:cTn id="275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77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CustomShape 1"/>
          <p:cNvSpPr/>
          <p:nvPr/>
        </p:nvSpPr>
        <p:spPr>
          <a:xfrm>
            <a:off x="179280" y="333000"/>
            <a:ext cx="3527640" cy="94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Будущим мамам следует задуматься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14" name="Picture 3" descr="C:\Users\Марианна\Desktop\Влияние на организм челоека\babybrain_ru.jpg"/>
          <p:cNvPicPr/>
          <p:nvPr/>
        </p:nvPicPr>
        <p:blipFill>
          <a:blip r:embed="rId1"/>
          <a:stretch/>
        </p:blipFill>
        <p:spPr>
          <a:xfrm>
            <a:off x="250920" y="1773360"/>
            <a:ext cx="4214880" cy="3435120"/>
          </a:xfrm>
          <a:prstGeom prst="rect">
            <a:avLst/>
          </a:prstGeom>
          <a:ln w="12600">
            <a:solidFill>
              <a:srgbClr val="72a376"/>
            </a:solidFill>
            <a:miter/>
          </a:ln>
        </p:spPr>
      </p:pic>
      <p:pic>
        <p:nvPicPr>
          <p:cNvPr id="315" name="Рисунок 5" descr="C:\Users\Марианна\Documents\Алкоголь\Алкоголь и никотин во время беременности опасны для будущего ребенка.jpg"/>
          <p:cNvPicPr/>
          <p:nvPr/>
        </p:nvPicPr>
        <p:blipFill>
          <a:blip r:embed="rId2"/>
          <a:stretch/>
        </p:blipFill>
        <p:spPr>
          <a:xfrm>
            <a:off x="6012000" y="1052640"/>
            <a:ext cx="2109600" cy="1966680"/>
          </a:xfrm>
          <a:prstGeom prst="rect">
            <a:avLst/>
          </a:prstGeom>
          <a:ln w="12600">
            <a:solidFill>
              <a:srgbClr val="72a376"/>
            </a:solidFill>
            <a:miter/>
          </a:ln>
        </p:spPr>
      </p:pic>
    </p:spTree>
  </p:cSld>
  <p:transition>
    <p:strips dir="ru"/>
  </p:transition>
  <p:timing>
    <p:tnLst>
      <p:par>
        <p:cTn id="278" dur="indefinite" restart="never" nodeType="tmRoot">
          <p:childTnLst>
            <p:seq>
              <p:cTn id="279" dur="indefinite" nodeType="mainSeq">
                <p:childTnLst>
                  <p:par>
                    <p:cTn id="280" fill="hold">
                      <p:stCondLst>
                        <p:cond delay="0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84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500"/>
                            </p:stCondLst>
                            <p:childTnLst>
                              <p:par>
                                <p:cTn id="286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88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000"/>
                            </p:stCondLst>
                            <p:childTnLst>
                              <p:par>
                                <p:cTn id="290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92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CustomShape 1"/>
          <p:cNvSpPr/>
          <p:nvPr/>
        </p:nvSpPr>
        <p:spPr>
          <a:xfrm>
            <a:off x="0" y="2852640"/>
            <a:ext cx="9144000" cy="94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Детям и подросткам очень вредно употреблять алкоголь!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17" name="Picture 2" descr=""/>
          <p:cNvPicPr/>
          <p:nvPr/>
        </p:nvPicPr>
        <p:blipFill>
          <a:blip r:embed="rId1"/>
          <a:stretch/>
        </p:blipFill>
        <p:spPr>
          <a:xfrm>
            <a:off x="2916360" y="214200"/>
            <a:ext cx="2214360" cy="2500560"/>
          </a:xfrm>
          <a:prstGeom prst="rect">
            <a:avLst/>
          </a:prstGeom>
          <a:ln w="19080">
            <a:solidFill>
              <a:srgbClr val="72a376"/>
            </a:solidFill>
            <a:miter/>
          </a:ln>
        </p:spPr>
      </p:pic>
      <p:pic>
        <p:nvPicPr>
          <p:cNvPr id="318" name="Picture 3" descr=""/>
          <p:cNvPicPr/>
          <p:nvPr/>
        </p:nvPicPr>
        <p:blipFill>
          <a:blip r:embed="rId2"/>
          <a:stretch/>
        </p:blipFill>
        <p:spPr>
          <a:xfrm>
            <a:off x="1042920" y="3933720"/>
            <a:ext cx="2571840" cy="1714680"/>
          </a:xfrm>
          <a:prstGeom prst="rect">
            <a:avLst/>
          </a:prstGeom>
          <a:ln w="19080">
            <a:solidFill>
              <a:srgbClr val="72a376"/>
            </a:solidFill>
            <a:miter/>
          </a:ln>
        </p:spPr>
      </p:pic>
      <p:pic>
        <p:nvPicPr>
          <p:cNvPr id="319" name="Picture 4" descr=""/>
          <p:cNvPicPr/>
          <p:nvPr/>
        </p:nvPicPr>
        <p:blipFill>
          <a:blip r:embed="rId3"/>
          <a:stretch/>
        </p:blipFill>
        <p:spPr>
          <a:xfrm>
            <a:off x="6357960" y="4143240"/>
            <a:ext cx="2071800" cy="2500560"/>
          </a:xfrm>
          <a:prstGeom prst="rect">
            <a:avLst/>
          </a:prstGeom>
          <a:ln w="19080">
            <a:solidFill>
              <a:srgbClr val="72a376"/>
            </a:solidFill>
            <a:miter/>
          </a:ln>
        </p:spPr>
      </p:pic>
      <p:pic>
        <p:nvPicPr>
          <p:cNvPr id="320" name="Picture 5" descr="C:\Users\Марианна\Desktop\Влияние на организм челоека\Алкоголь\картинки\152.jpg"/>
          <p:cNvPicPr/>
          <p:nvPr/>
        </p:nvPicPr>
        <p:blipFill>
          <a:blip r:embed="rId4"/>
          <a:stretch/>
        </p:blipFill>
        <p:spPr>
          <a:xfrm>
            <a:off x="5278320" y="404640"/>
            <a:ext cx="3143520" cy="1805040"/>
          </a:xfrm>
          <a:prstGeom prst="rect">
            <a:avLst/>
          </a:prstGeom>
          <a:ln w="19080">
            <a:solidFill>
              <a:srgbClr val="72a376"/>
            </a:solidFill>
            <a:miter/>
          </a:ln>
        </p:spPr>
      </p:pic>
      <p:pic>
        <p:nvPicPr>
          <p:cNvPr id="321" name="Picture 7" descr="C:\Users\Марианна\Desktop\1172935085.jpg"/>
          <p:cNvPicPr/>
          <p:nvPr/>
        </p:nvPicPr>
        <p:blipFill>
          <a:blip r:embed="rId5"/>
          <a:stretch/>
        </p:blipFill>
        <p:spPr>
          <a:xfrm>
            <a:off x="214200" y="214200"/>
            <a:ext cx="2428920" cy="2428920"/>
          </a:xfrm>
          <a:prstGeom prst="rect">
            <a:avLst/>
          </a:prstGeom>
          <a:ln w="19080">
            <a:solidFill>
              <a:srgbClr val="72a376"/>
            </a:solidFill>
            <a:miter/>
          </a:ln>
        </p:spPr>
      </p:pic>
    </p:spTree>
  </p:cSld>
  <p:transition>
    <p:strips dir="ru"/>
  </p:transition>
  <p:timing>
    <p:tnLst>
      <p:par>
        <p:cTn id="293" dur="indefinite" restart="never" nodeType="tmRoot">
          <p:childTnLst>
            <p:seq>
              <p:cTn id="294" dur="indefinite" nodeType="mainSeq">
                <p:childTnLst>
                  <p:par>
                    <p:cTn id="295" fill="hold">
                      <p:stCondLst>
                        <p:cond delay="0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99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500"/>
                            </p:stCondLst>
                            <p:childTnLst>
                              <p:par>
                                <p:cTn id="301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303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000"/>
                            </p:stCondLst>
                            <p:childTnLst>
                              <p:par>
                                <p:cTn id="305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307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500"/>
                            </p:stCondLst>
                            <p:childTnLst>
                              <p:par>
                                <p:cTn id="309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311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2000"/>
                            </p:stCondLst>
                            <p:childTnLst>
                              <p:par>
                                <p:cTn id="313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315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2500"/>
                            </p:stCondLst>
                            <p:childTnLst>
                              <p:par>
                                <p:cTn id="317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319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0" y="0"/>
            <a:ext cx="9144000" cy="180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Под действием спиртного у подростков нарушается работа ритма сердца, выработка ферментов в печени, нарушается фильтрующая функция почек, ухудшается память и мышление</a:t>
            </a: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23" name="Picture 5" descr=""/>
          <p:cNvPicPr/>
          <p:nvPr/>
        </p:nvPicPr>
        <p:blipFill>
          <a:blip r:embed="rId1"/>
          <a:stretch/>
        </p:blipFill>
        <p:spPr>
          <a:xfrm>
            <a:off x="1143000" y="1928880"/>
            <a:ext cx="2714760" cy="3143160"/>
          </a:xfrm>
          <a:prstGeom prst="rect">
            <a:avLst/>
          </a:prstGeom>
          <a:ln w="19080">
            <a:solidFill>
              <a:srgbClr val="72a376"/>
            </a:solidFill>
            <a:miter/>
          </a:ln>
        </p:spPr>
      </p:pic>
      <p:pic>
        <p:nvPicPr>
          <p:cNvPr id="324" name="Picture 6" descr="C:\Users\Марианна\Desktop\2_3.jpg"/>
          <p:cNvPicPr/>
          <p:nvPr/>
        </p:nvPicPr>
        <p:blipFill>
          <a:blip r:embed="rId2"/>
          <a:stretch/>
        </p:blipFill>
        <p:spPr>
          <a:xfrm>
            <a:off x="5072040" y="1928880"/>
            <a:ext cx="2711520" cy="3214800"/>
          </a:xfrm>
          <a:prstGeom prst="rect">
            <a:avLst/>
          </a:prstGeom>
          <a:ln w="19080">
            <a:solidFill>
              <a:srgbClr val="72a376"/>
            </a:solidFill>
            <a:miter/>
          </a:ln>
        </p:spPr>
      </p:pic>
      <p:pic>
        <p:nvPicPr>
          <p:cNvPr id="325" name="Picture 2" descr=""/>
          <p:cNvPicPr/>
          <p:nvPr/>
        </p:nvPicPr>
        <p:blipFill>
          <a:blip r:embed="rId3"/>
          <a:stretch/>
        </p:blipFill>
        <p:spPr>
          <a:xfrm>
            <a:off x="6715080" y="4286160"/>
            <a:ext cx="2214720" cy="2357640"/>
          </a:xfrm>
          <a:prstGeom prst="rect">
            <a:avLst/>
          </a:prstGeom>
          <a:ln w="19080">
            <a:solidFill>
              <a:srgbClr val="72a376"/>
            </a:solidFill>
            <a:miter/>
          </a:ln>
        </p:spPr>
      </p:pic>
      <p:pic>
        <p:nvPicPr>
          <p:cNvPr id="326" name="Picture 4" descr=""/>
          <p:cNvPicPr/>
          <p:nvPr/>
        </p:nvPicPr>
        <p:blipFill>
          <a:blip r:embed="rId4"/>
          <a:stretch/>
        </p:blipFill>
        <p:spPr>
          <a:xfrm>
            <a:off x="428760" y="4357800"/>
            <a:ext cx="1928520" cy="2262240"/>
          </a:xfrm>
          <a:prstGeom prst="rect">
            <a:avLst/>
          </a:prstGeom>
          <a:ln w="19080">
            <a:solidFill>
              <a:srgbClr val="72a376"/>
            </a:solidFill>
            <a:miter/>
          </a:ln>
        </p:spPr>
      </p:pic>
      <p:pic>
        <p:nvPicPr>
          <p:cNvPr id="327" name="Picture 7" descr="C:\Users\Марианна\Desktop\mem9.png"/>
          <p:cNvPicPr/>
          <p:nvPr/>
        </p:nvPicPr>
        <p:blipFill>
          <a:blip r:embed="rId5"/>
          <a:stretch/>
        </p:blipFill>
        <p:spPr>
          <a:xfrm>
            <a:off x="3500280" y="4500720"/>
            <a:ext cx="1600200" cy="2071440"/>
          </a:xfrm>
          <a:prstGeom prst="rect">
            <a:avLst/>
          </a:prstGeom>
          <a:ln>
            <a:noFill/>
          </a:ln>
        </p:spPr>
      </p:pic>
    </p:spTree>
  </p:cSld>
  <p:transition>
    <p:strips dir="ru"/>
  </p:transition>
  <p:timing>
    <p:tnLst>
      <p:par>
        <p:cTn id="320" dur="indefinite" restart="never" nodeType="tmRoot">
          <p:childTnLst>
            <p:seq>
              <p:cTn id="321" dur="indefinite" nodeType="mainSeq">
                <p:childTnLst>
                  <p:par>
                    <p:cTn id="322" fill="hold">
                      <p:stCondLst>
                        <p:cond delay="0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326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500"/>
                            </p:stCondLst>
                            <p:childTnLst>
                              <p:par>
                                <p:cTn id="328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330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32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334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36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338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2000"/>
                            </p:stCondLst>
                            <p:childTnLst>
                              <p:par>
                                <p:cTn id="340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342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4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346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CustomShape 1"/>
          <p:cNvSpPr/>
          <p:nvPr/>
        </p:nvSpPr>
        <p:spPr>
          <a:xfrm>
            <a:off x="2857680" y="1643040"/>
            <a:ext cx="3095280" cy="308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Задержка умственного развития детей -  одно из главных последствий алкоголизма родителей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29" name="Picture 3" descr="C:\Users\Марианна\Desktop\01_5_1.jpg"/>
          <p:cNvPicPr/>
          <p:nvPr/>
        </p:nvPicPr>
        <p:blipFill>
          <a:blip r:embed="rId1"/>
          <a:stretch/>
        </p:blipFill>
        <p:spPr>
          <a:xfrm>
            <a:off x="428760" y="500040"/>
            <a:ext cx="2205000" cy="3071880"/>
          </a:xfrm>
          <a:prstGeom prst="rect">
            <a:avLst/>
          </a:prstGeom>
          <a:ln w="19080">
            <a:solidFill>
              <a:srgbClr val="72a376"/>
            </a:solidFill>
            <a:miter/>
          </a:ln>
        </p:spPr>
      </p:pic>
      <p:pic>
        <p:nvPicPr>
          <p:cNvPr id="330" name="Picture 4" descr=""/>
          <p:cNvPicPr/>
          <p:nvPr/>
        </p:nvPicPr>
        <p:blipFill>
          <a:blip r:embed="rId2"/>
          <a:stretch/>
        </p:blipFill>
        <p:spPr>
          <a:xfrm>
            <a:off x="6000840" y="625320"/>
            <a:ext cx="2857320" cy="2517840"/>
          </a:xfrm>
          <a:prstGeom prst="rect">
            <a:avLst/>
          </a:prstGeom>
          <a:ln w="12600">
            <a:solidFill>
              <a:srgbClr val="72a376"/>
            </a:solidFill>
            <a:miter/>
          </a:ln>
        </p:spPr>
      </p:pic>
      <p:pic>
        <p:nvPicPr>
          <p:cNvPr id="331" name="Picture 5" descr=""/>
          <p:cNvPicPr/>
          <p:nvPr/>
        </p:nvPicPr>
        <p:blipFill>
          <a:blip r:embed="rId3"/>
          <a:stretch/>
        </p:blipFill>
        <p:spPr>
          <a:xfrm>
            <a:off x="214200" y="3929040"/>
            <a:ext cx="2643480" cy="2500200"/>
          </a:xfrm>
          <a:prstGeom prst="rect">
            <a:avLst/>
          </a:prstGeom>
          <a:ln w="12600">
            <a:solidFill>
              <a:srgbClr val="72a376"/>
            </a:solidFill>
            <a:miter/>
          </a:ln>
        </p:spPr>
      </p:pic>
      <p:pic>
        <p:nvPicPr>
          <p:cNvPr id="332" name="Picture 6" descr="C:\Users\Марианна\Desktop\edu6_b.jpg"/>
          <p:cNvPicPr/>
          <p:nvPr/>
        </p:nvPicPr>
        <p:blipFill>
          <a:blip r:embed="rId4"/>
          <a:stretch/>
        </p:blipFill>
        <p:spPr>
          <a:xfrm>
            <a:off x="6000840" y="3786120"/>
            <a:ext cx="2900160" cy="2583000"/>
          </a:xfrm>
          <a:prstGeom prst="rect">
            <a:avLst/>
          </a:prstGeom>
          <a:ln w="12600">
            <a:solidFill>
              <a:srgbClr val="72a376"/>
            </a:solidFill>
            <a:miter/>
          </a:ln>
        </p:spPr>
      </p:pic>
    </p:spTree>
  </p:cSld>
  <p:transition>
    <p:strips dir="ru"/>
  </p:transition>
  <p:timing>
    <p:tnLst>
      <p:par>
        <p:cTn id="347" dur="indefinite" restart="never" nodeType="tmRoot">
          <p:childTnLst>
            <p:seq>
              <p:cTn id="348" dur="indefinite" nodeType="mainSeq"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353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"/>
                            </p:stCondLst>
                            <p:childTnLst>
                              <p:par>
                                <p:cTn id="355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357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000"/>
                            </p:stCondLst>
                            <p:childTnLst>
                              <p:par>
                                <p:cTn id="359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361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500"/>
                            </p:stCondLst>
                            <p:childTnLst>
                              <p:par>
                                <p:cTn id="363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365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2000"/>
                            </p:stCondLst>
                            <p:childTnLst>
                              <p:par>
                                <p:cTn id="367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369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CustomShape 1"/>
          <p:cNvSpPr/>
          <p:nvPr/>
        </p:nvSpPr>
        <p:spPr>
          <a:xfrm>
            <a:off x="428760" y="428760"/>
            <a:ext cx="7559640" cy="1373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Об опьяняющих свойствах спиртных напитков люди узнали не менее чем за 8000 лет до нашей эры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9" name="Picture 2" descr="C:\Users\Марианна\Desktop\Влияние на организм челоека\Алкоголь\картинки\vine.jpg"/>
          <p:cNvPicPr/>
          <p:nvPr/>
        </p:nvPicPr>
        <p:blipFill>
          <a:blip r:embed="rId1"/>
          <a:stretch/>
        </p:blipFill>
        <p:spPr>
          <a:xfrm>
            <a:off x="5072040" y="2357280"/>
            <a:ext cx="3429000" cy="2357640"/>
          </a:xfrm>
          <a:prstGeom prst="rect">
            <a:avLst/>
          </a:prstGeom>
          <a:ln w="19080">
            <a:solidFill>
              <a:srgbClr val="72a376"/>
            </a:solidFill>
            <a:miter/>
          </a:ln>
        </p:spPr>
      </p:pic>
      <p:pic>
        <p:nvPicPr>
          <p:cNvPr id="260" name="Picture 4" descr=""/>
          <p:cNvPicPr/>
          <p:nvPr/>
        </p:nvPicPr>
        <p:blipFill>
          <a:blip r:embed="rId2"/>
          <a:stretch/>
        </p:blipFill>
        <p:spPr>
          <a:xfrm>
            <a:off x="428760" y="2357280"/>
            <a:ext cx="2835000" cy="3571920"/>
          </a:xfrm>
          <a:prstGeom prst="rect">
            <a:avLst/>
          </a:prstGeom>
          <a:ln w="19080">
            <a:solidFill>
              <a:srgbClr val="72a376"/>
            </a:solidFill>
            <a:miter/>
          </a:ln>
        </p:spPr>
      </p:pic>
    </p:spTree>
  </p:cSld>
  <p:transition>
    <p:strips dir="ru"/>
  </p:transition>
  <p:timing>
    <p:tnLst>
      <p:par>
        <p:cTn id="16" dur="indefinite" restart="never" nodeType="tmRoot">
          <p:childTnLst>
            <p:seq>
              <p:cTn id="17" dur="indefinite" nodeType="mainSeq"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2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6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30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Рисунок 4" descr=""/>
          <p:cNvPicPr/>
          <p:nvPr/>
        </p:nvPicPr>
        <p:blipFill>
          <a:blip r:embed="rId1"/>
          <a:stretch/>
        </p:blipFill>
        <p:spPr>
          <a:xfrm>
            <a:off x="4643280" y="3429000"/>
            <a:ext cx="3500640" cy="2192400"/>
          </a:xfrm>
          <a:prstGeom prst="rect">
            <a:avLst/>
          </a:prstGeom>
          <a:ln w="19080">
            <a:solidFill>
              <a:srgbClr val="72a376"/>
            </a:solidFill>
            <a:miter/>
          </a:ln>
        </p:spPr>
      </p:pic>
      <p:pic>
        <p:nvPicPr>
          <p:cNvPr id="334" name="Picture 2" descr=""/>
          <p:cNvPicPr/>
          <p:nvPr/>
        </p:nvPicPr>
        <p:blipFill>
          <a:blip r:embed="rId2"/>
          <a:stretch/>
        </p:blipFill>
        <p:spPr>
          <a:xfrm>
            <a:off x="571680" y="4076640"/>
            <a:ext cx="3541680" cy="2376720"/>
          </a:xfrm>
          <a:prstGeom prst="rect">
            <a:avLst/>
          </a:prstGeom>
          <a:ln w="19080">
            <a:solidFill>
              <a:srgbClr val="72a376"/>
            </a:solidFill>
            <a:miter/>
          </a:ln>
        </p:spPr>
      </p:pic>
      <p:pic>
        <p:nvPicPr>
          <p:cNvPr id="335" name="Picture 1" descr=""/>
          <p:cNvPicPr/>
          <p:nvPr/>
        </p:nvPicPr>
        <p:blipFill>
          <a:blip r:embed="rId3"/>
          <a:stretch/>
        </p:blipFill>
        <p:spPr>
          <a:xfrm>
            <a:off x="4500720" y="285840"/>
            <a:ext cx="1849320" cy="2428920"/>
          </a:xfrm>
          <a:prstGeom prst="rect">
            <a:avLst/>
          </a:prstGeom>
          <a:ln w="19080">
            <a:solidFill>
              <a:srgbClr val="72a376"/>
            </a:solidFill>
            <a:miter/>
          </a:ln>
        </p:spPr>
      </p:pic>
      <p:pic>
        <p:nvPicPr>
          <p:cNvPr id="336" name="Picture 3" descr=""/>
          <p:cNvPicPr/>
          <p:nvPr/>
        </p:nvPicPr>
        <p:blipFill>
          <a:blip r:embed="rId4"/>
          <a:stretch/>
        </p:blipFill>
        <p:spPr>
          <a:xfrm>
            <a:off x="6858000" y="285840"/>
            <a:ext cx="1803240" cy="2428920"/>
          </a:xfrm>
          <a:prstGeom prst="rect">
            <a:avLst/>
          </a:prstGeom>
          <a:ln w="19080">
            <a:solidFill>
              <a:srgbClr val="72a376"/>
            </a:solidFill>
            <a:miter/>
          </a:ln>
        </p:spPr>
      </p:pic>
      <p:sp>
        <p:nvSpPr>
          <p:cNvPr id="337" name="CustomShape 1"/>
          <p:cNvSpPr/>
          <p:nvPr/>
        </p:nvSpPr>
        <p:spPr>
          <a:xfrm>
            <a:off x="468360" y="1413000"/>
            <a:ext cx="3598920" cy="1800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spcBef>
                <a:spcPts val="1749"/>
              </a:spcBef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Продолжительность жизни сильно пьющих на 10 – 12 лет меньше средней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>
    <p:strips dir="ru"/>
  </p:transition>
  <p:timing>
    <p:tnLst>
      <p:par>
        <p:cTn id="370" dur="indefinite" restart="never" nodeType="tmRoot">
          <p:childTnLst>
            <p:seq>
              <p:cTn id="371" dur="indefinite" nodeType="mainSeq">
                <p:childTnLst>
                  <p:par>
                    <p:cTn id="372" fill="hold">
                      <p:stCondLst>
                        <p:cond delay="0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376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500"/>
                            </p:stCondLst>
                            <p:childTnLst>
                              <p:par>
                                <p:cTn id="378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380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1000"/>
                            </p:stCondLst>
                            <p:childTnLst>
                              <p:par>
                                <p:cTn id="382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384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500"/>
                            </p:stCondLst>
                            <p:childTnLst>
                              <p:par>
                                <p:cTn id="386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388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2000"/>
                            </p:stCondLst>
                            <p:childTnLst>
                              <p:par>
                                <p:cTn id="390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392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CustomShape 1"/>
          <p:cNvSpPr/>
          <p:nvPr/>
        </p:nvSpPr>
        <p:spPr>
          <a:xfrm>
            <a:off x="250920" y="549360"/>
            <a:ext cx="7000920" cy="94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Пристрастие к алкоголю - причина различных преступлений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39" name="Picture 2" descr="C:\Users\Марианна\Desktop\2_copy4.jpg"/>
          <p:cNvPicPr/>
          <p:nvPr/>
        </p:nvPicPr>
        <p:blipFill>
          <a:blip r:embed="rId1"/>
          <a:stretch/>
        </p:blipFill>
        <p:spPr>
          <a:xfrm>
            <a:off x="2793960" y="4583160"/>
            <a:ext cx="4457880" cy="1895400"/>
          </a:xfrm>
          <a:prstGeom prst="rect">
            <a:avLst/>
          </a:prstGeom>
          <a:ln w="19080">
            <a:solidFill>
              <a:srgbClr val="72a376"/>
            </a:solidFill>
            <a:miter/>
          </a:ln>
        </p:spPr>
      </p:pic>
      <p:pic>
        <p:nvPicPr>
          <p:cNvPr id="340" name="Picture 3" descr="C:\Users\Марианна\Desktop\_1 (2).JPG"/>
          <p:cNvPicPr/>
          <p:nvPr/>
        </p:nvPicPr>
        <p:blipFill>
          <a:blip r:embed="rId2"/>
          <a:stretch/>
        </p:blipFill>
        <p:spPr>
          <a:xfrm>
            <a:off x="5364000" y="1773360"/>
            <a:ext cx="2786400" cy="1822320"/>
          </a:xfrm>
          <a:prstGeom prst="rect">
            <a:avLst/>
          </a:prstGeom>
          <a:ln w="19080">
            <a:solidFill>
              <a:srgbClr val="72a376"/>
            </a:solidFill>
            <a:miter/>
          </a:ln>
        </p:spPr>
      </p:pic>
      <p:pic>
        <p:nvPicPr>
          <p:cNvPr id="341" name="Picture 4" descr="C:\Users\Марианна\Desktop\travma.jpg"/>
          <p:cNvPicPr/>
          <p:nvPr/>
        </p:nvPicPr>
        <p:blipFill>
          <a:blip r:embed="rId3"/>
          <a:stretch/>
        </p:blipFill>
        <p:spPr>
          <a:xfrm>
            <a:off x="1285920" y="2000160"/>
            <a:ext cx="2195640" cy="2357640"/>
          </a:xfrm>
          <a:prstGeom prst="rect">
            <a:avLst/>
          </a:prstGeom>
          <a:ln w="19080">
            <a:solidFill>
              <a:srgbClr val="72a376"/>
            </a:solidFill>
            <a:miter/>
          </a:ln>
        </p:spPr>
      </p:pic>
    </p:spTree>
  </p:cSld>
  <p:transition>
    <p:strips dir="ru"/>
  </p:transition>
  <p:timing>
    <p:tnLst>
      <p:par>
        <p:cTn id="393" dur="indefinite" restart="never" nodeType="tmRoot">
          <p:childTnLst>
            <p:seq>
              <p:cTn id="394" dur="indefinite" nodeType="mainSeq">
                <p:childTnLst>
                  <p:par>
                    <p:cTn id="395" fill="hold">
                      <p:stCondLst>
                        <p:cond delay="0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399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500"/>
                            </p:stCondLst>
                            <p:childTnLst>
                              <p:par>
                                <p:cTn id="401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403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000"/>
                            </p:stCondLst>
                            <p:childTnLst>
                              <p:par>
                                <p:cTn id="405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407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1500"/>
                            </p:stCondLst>
                            <p:childTnLst>
                              <p:par>
                                <p:cTn id="409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411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CustomShape 1"/>
          <p:cNvSpPr/>
          <p:nvPr/>
        </p:nvSpPr>
        <p:spPr>
          <a:xfrm>
            <a:off x="285840" y="219240"/>
            <a:ext cx="4000320" cy="131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</a:pPr>
            <a:r>
              <a:rPr b="1" i="1" lang="ru-RU" sz="2000" spc="-1" strike="noStrike">
                <a:solidFill>
                  <a:srgbClr val="375439"/>
                </a:solidFill>
                <a:latin typeface="Times New Roman"/>
                <a:ea typeface="Calibri"/>
              </a:rPr>
              <a:t>В. Белинский</a:t>
            </a: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. Пьют и едят все люди, но пьюнствуют и обжорствуют только дикари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     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3" name="CustomShape 2"/>
          <p:cNvSpPr/>
          <p:nvPr/>
        </p:nvSpPr>
        <p:spPr>
          <a:xfrm>
            <a:off x="214200" y="4429080"/>
            <a:ext cx="4857840" cy="192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1" i="1" lang="ru-RU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b="1" i="1" lang="ru-RU" sz="2000" spc="-1" strike="noStrike">
                <a:solidFill>
                  <a:srgbClr val="375439"/>
                </a:solidFill>
                <a:latin typeface="Times New Roman"/>
                <a:ea typeface="Calibri"/>
              </a:rPr>
              <a:t>Л. Толстой. </a:t>
            </a:r>
            <a:r>
              <a:rPr b="1" lang="ru-RU" sz="2000" spc="-1" strike="noStrike">
                <a:solidFill>
                  <a:srgbClr val="375439"/>
                </a:solidFill>
                <a:latin typeface="Times New Roman"/>
                <a:ea typeface="Calibri"/>
              </a:rPr>
              <a:t> </a:t>
            </a: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Пьянство заглушает голос совести. В этом главная причина самоодурманивания людей. Спирт так же консервирует душу и ум пьяницы, как он консервирует анатомические препараты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4" name="CustomShape 3"/>
          <p:cNvSpPr/>
          <p:nvPr/>
        </p:nvSpPr>
        <p:spPr>
          <a:xfrm>
            <a:off x="3214800" y="3071880"/>
            <a:ext cx="5500440" cy="703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1" i="1" lang="ru-RU" sz="2000" spc="-1" strike="noStrike">
                <a:solidFill>
                  <a:srgbClr val="375439"/>
                </a:solidFill>
                <a:latin typeface="Times New Roman"/>
                <a:ea typeface="Calibri"/>
              </a:rPr>
              <a:t>А. Чехов</a:t>
            </a: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. Водка белая, но краснит нос и чернит репутацию.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45" name="Picture 2" descr=""/>
          <p:cNvPicPr/>
          <p:nvPr/>
        </p:nvPicPr>
        <p:blipFill>
          <a:blip r:embed="rId1"/>
          <a:stretch/>
        </p:blipFill>
        <p:spPr>
          <a:xfrm>
            <a:off x="4714920" y="142920"/>
            <a:ext cx="2571840" cy="2857320"/>
          </a:xfrm>
          <a:prstGeom prst="rect">
            <a:avLst/>
          </a:prstGeom>
          <a:ln w="12600">
            <a:solidFill>
              <a:srgbClr val="72a376"/>
            </a:solidFill>
            <a:miter/>
          </a:ln>
        </p:spPr>
      </p:pic>
      <p:pic>
        <p:nvPicPr>
          <p:cNvPr id="346" name="Picture 3" descr=""/>
          <p:cNvPicPr/>
          <p:nvPr/>
        </p:nvPicPr>
        <p:blipFill>
          <a:blip r:embed="rId2"/>
          <a:stretch/>
        </p:blipFill>
        <p:spPr>
          <a:xfrm>
            <a:off x="357120" y="1357200"/>
            <a:ext cx="2643120" cy="2928960"/>
          </a:xfrm>
          <a:prstGeom prst="rect">
            <a:avLst/>
          </a:prstGeom>
          <a:ln w="19080">
            <a:solidFill>
              <a:srgbClr val="72a376"/>
            </a:solidFill>
            <a:miter/>
          </a:ln>
        </p:spPr>
      </p:pic>
      <p:pic>
        <p:nvPicPr>
          <p:cNvPr id="347" name="Picture 4" descr=""/>
          <p:cNvPicPr/>
          <p:nvPr/>
        </p:nvPicPr>
        <p:blipFill>
          <a:blip r:embed="rId3"/>
          <a:stretch/>
        </p:blipFill>
        <p:spPr>
          <a:xfrm>
            <a:off x="5572080" y="3857760"/>
            <a:ext cx="2571840" cy="2857320"/>
          </a:xfrm>
          <a:prstGeom prst="rect">
            <a:avLst/>
          </a:prstGeom>
          <a:ln w="19080">
            <a:solidFill>
              <a:srgbClr val="72a376"/>
            </a:solidFill>
            <a:miter/>
          </a:ln>
        </p:spPr>
      </p:pic>
    </p:spTree>
  </p:cSld>
  <p:transition>
    <p:strips dir="ru"/>
  </p:transition>
  <p:timing>
    <p:tnLst>
      <p:par>
        <p:cTn id="412" dur="indefinite" restart="never" nodeType="tmRoot">
          <p:childTnLst>
            <p:seq>
              <p:cTn id="413" dur="indefinite" nodeType="mainSeq">
                <p:childTnLst>
                  <p:par>
                    <p:cTn id="414" fill="hold">
                      <p:stCondLst>
                        <p:cond delay="0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418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500"/>
                            </p:stCondLst>
                            <p:childTnLst>
                              <p:par>
                                <p:cTn id="420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422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1000"/>
                            </p:stCondLst>
                            <p:childTnLst>
                              <p:par>
                                <p:cTn id="424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426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1500"/>
                            </p:stCondLst>
                            <p:childTnLst>
                              <p:par>
                                <p:cTn id="428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430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2000"/>
                            </p:stCondLst>
                            <p:childTnLst>
                              <p:par>
                                <p:cTn id="432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434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2500"/>
                            </p:stCondLst>
                            <p:childTnLst>
                              <p:par>
                                <p:cTn id="436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438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CustomShape 1"/>
          <p:cNvSpPr/>
          <p:nvPr/>
        </p:nvSpPr>
        <p:spPr>
          <a:xfrm>
            <a:off x="142920" y="285840"/>
            <a:ext cx="3714840" cy="192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1" i="1" lang="ru-RU" sz="2000" spc="-1" strike="noStrike">
                <a:solidFill>
                  <a:srgbClr val="375439"/>
                </a:solidFill>
                <a:latin typeface="Times New Roman"/>
                <a:ea typeface="Calibri"/>
              </a:rPr>
              <a:t>Феодосий Печерский</a:t>
            </a:r>
            <a:r>
              <a:rPr b="1" lang="ru-RU" sz="2000" spc="-1" strike="noStrike">
                <a:solidFill>
                  <a:srgbClr val="375439"/>
                </a:solidFill>
                <a:latin typeface="Times New Roman"/>
                <a:ea typeface="Calibri"/>
              </a:rPr>
              <a:t>. </a:t>
            </a: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Бесноватый страдает по неволе и может удостоится  жизни вечной, а пьяный страдает по собственной воле и предан на вечную муку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9" name="CustomShape 2"/>
          <p:cNvSpPr/>
          <p:nvPr/>
        </p:nvSpPr>
        <p:spPr>
          <a:xfrm>
            <a:off x="5286240" y="5429160"/>
            <a:ext cx="3500640" cy="119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1" i="1" lang="ru-RU" sz="1800" spc="-1" strike="noStrike">
                <a:solidFill>
                  <a:srgbClr val="375439"/>
                </a:solidFill>
                <a:latin typeface="Times New Roman"/>
                <a:ea typeface="Calibri"/>
              </a:rPr>
              <a:t>Н. Семашко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. Можно сказать, что сколько мужья выпили водки, столько их жены и дети пролили слез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0" name="CustomShape 3"/>
          <p:cNvSpPr/>
          <p:nvPr/>
        </p:nvSpPr>
        <p:spPr>
          <a:xfrm>
            <a:off x="214200" y="2714760"/>
            <a:ext cx="3500640" cy="64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1" i="1" lang="ru-RU" sz="1800" spc="-1" strike="noStrike">
                <a:solidFill>
                  <a:srgbClr val="375439"/>
                </a:solidFill>
                <a:latin typeface="Times New Roman"/>
                <a:ea typeface="Calibri"/>
              </a:rPr>
              <a:t>К. Ушинский</a:t>
            </a:r>
            <a:r>
              <a:rPr b="1" lang="ru-RU" sz="1800" spc="-1" strike="noStrike">
                <a:solidFill>
                  <a:srgbClr val="375439"/>
                </a:solidFill>
                <a:latin typeface="Times New Roman"/>
                <a:ea typeface="Calibri"/>
              </a:rPr>
              <a:t>. 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Пьяному на  светлой улице темно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1" name="CustomShape 4"/>
          <p:cNvSpPr/>
          <p:nvPr/>
        </p:nvSpPr>
        <p:spPr>
          <a:xfrm>
            <a:off x="5286240" y="4214880"/>
            <a:ext cx="3643560" cy="64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1" i="1" lang="ru-RU" sz="1800" spc="-1" strike="noStrike">
                <a:solidFill>
                  <a:srgbClr val="375439"/>
                </a:solidFill>
                <a:latin typeface="Times New Roman"/>
                <a:ea typeface="Calibri"/>
              </a:rPr>
              <a:t>И. Ефимов</a:t>
            </a:r>
            <a:r>
              <a:rPr b="1" lang="ru-RU" sz="1800" spc="-1" strike="noStrike">
                <a:solidFill>
                  <a:srgbClr val="375439"/>
                </a:solidFill>
                <a:latin typeface="Times New Roman"/>
                <a:ea typeface="Calibri"/>
              </a:rPr>
              <a:t>. 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Нет крепких вин, есть слабые головы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52" name="Picture 3" descr=""/>
          <p:cNvPicPr/>
          <p:nvPr/>
        </p:nvPicPr>
        <p:blipFill>
          <a:blip r:embed="rId1"/>
          <a:stretch/>
        </p:blipFill>
        <p:spPr>
          <a:xfrm>
            <a:off x="4214880" y="214200"/>
            <a:ext cx="2071800" cy="2571840"/>
          </a:xfrm>
          <a:prstGeom prst="rect">
            <a:avLst/>
          </a:prstGeom>
          <a:ln w="19080">
            <a:solidFill>
              <a:srgbClr val="72a376"/>
            </a:solidFill>
            <a:miter/>
          </a:ln>
        </p:spPr>
      </p:pic>
      <p:pic>
        <p:nvPicPr>
          <p:cNvPr id="353" name="Picture 2" descr=""/>
          <p:cNvPicPr/>
          <p:nvPr/>
        </p:nvPicPr>
        <p:blipFill>
          <a:blip r:embed="rId2"/>
          <a:stretch/>
        </p:blipFill>
        <p:spPr>
          <a:xfrm>
            <a:off x="6000840" y="1714680"/>
            <a:ext cx="2043000" cy="2286000"/>
          </a:xfrm>
          <a:prstGeom prst="rect">
            <a:avLst/>
          </a:prstGeom>
          <a:ln w="19080">
            <a:solidFill>
              <a:srgbClr val="72a376"/>
            </a:solidFill>
            <a:miter/>
          </a:ln>
        </p:spPr>
      </p:pic>
      <p:pic>
        <p:nvPicPr>
          <p:cNvPr id="354" name="Picture 4" descr=""/>
          <p:cNvPicPr/>
          <p:nvPr/>
        </p:nvPicPr>
        <p:blipFill>
          <a:blip r:embed="rId3"/>
          <a:stretch/>
        </p:blipFill>
        <p:spPr>
          <a:xfrm>
            <a:off x="2214720" y="3429000"/>
            <a:ext cx="2857320" cy="1905120"/>
          </a:xfrm>
          <a:prstGeom prst="rect">
            <a:avLst/>
          </a:prstGeom>
          <a:ln w="19080">
            <a:solidFill>
              <a:srgbClr val="72a376"/>
            </a:solidFill>
            <a:miter/>
          </a:ln>
        </p:spPr>
      </p:pic>
      <p:pic>
        <p:nvPicPr>
          <p:cNvPr id="355" name="Picture 5" descr=""/>
          <p:cNvPicPr/>
          <p:nvPr/>
        </p:nvPicPr>
        <p:blipFill>
          <a:blip r:embed="rId4"/>
          <a:stretch/>
        </p:blipFill>
        <p:spPr>
          <a:xfrm>
            <a:off x="428760" y="4071960"/>
            <a:ext cx="2071440" cy="2571840"/>
          </a:xfrm>
          <a:prstGeom prst="rect">
            <a:avLst/>
          </a:prstGeom>
          <a:ln w="19080">
            <a:solidFill>
              <a:srgbClr val="72a376"/>
            </a:solidFill>
            <a:miter/>
          </a:ln>
        </p:spPr>
      </p:pic>
      <p:sp>
        <p:nvSpPr>
          <p:cNvPr id="356" name="CustomShape 5"/>
          <p:cNvSpPr/>
          <p:nvPr/>
        </p:nvSpPr>
        <p:spPr>
          <a:xfrm>
            <a:off x="3419640" y="6165720"/>
            <a:ext cx="1223640" cy="503280"/>
          </a:xfrm>
          <a:custGeom>
            <a:avLst/>
            <a:gdLst/>
            <a:ahLst/>
            <a:rect l="0" t="0" r="r" b="b"/>
            <a:pathLst>
              <a:path w="3401" h="1400">
                <a:moveTo>
                  <a:pt x="0" y="0"/>
                </a:moveTo>
                <a:lnTo>
                  <a:pt x="3400" y="0"/>
                </a:lnTo>
                <a:lnTo>
                  <a:pt x="3400" y="1399"/>
                </a:lnTo>
                <a:lnTo>
                  <a:pt x="0" y="1399"/>
                </a:lnTo>
                <a:lnTo>
                  <a:pt x="0" y="0"/>
                </a:lnTo>
                <a:moveTo>
                  <a:pt x="0" y="0"/>
                </a:moveTo>
                <a:lnTo>
                  <a:pt x="3400" y="0"/>
                </a:lnTo>
                <a:lnTo>
                  <a:pt x="3309" y="90"/>
                </a:lnTo>
                <a:lnTo>
                  <a:pt x="90" y="90"/>
                </a:lnTo>
                <a:lnTo>
                  <a:pt x="0" y="0"/>
                </a:lnTo>
                <a:moveTo>
                  <a:pt x="3400" y="0"/>
                </a:moveTo>
                <a:lnTo>
                  <a:pt x="3400" y="1399"/>
                </a:lnTo>
                <a:lnTo>
                  <a:pt x="3309" y="1308"/>
                </a:lnTo>
                <a:lnTo>
                  <a:pt x="3309" y="90"/>
                </a:lnTo>
                <a:lnTo>
                  <a:pt x="3400" y="0"/>
                </a:lnTo>
                <a:moveTo>
                  <a:pt x="3400" y="1399"/>
                </a:moveTo>
                <a:lnTo>
                  <a:pt x="0" y="1399"/>
                </a:lnTo>
                <a:lnTo>
                  <a:pt x="90" y="1308"/>
                </a:lnTo>
                <a:lnTo>
                  <a:pt x="3309" y="1308"/>
                </a:lnTo>
                <a:lnTo>
                  <a:pt x="3400" y="1399"/>
                </a:lnTo>
                <a:moveTo>
                  <a:pt x="0" y="1399"/>
                </a:moveTo>
                <a:lnTo>
                  <a:pt x="0" y="0"/>
                </a:lnTo>
                <a:lnTo>
                  <a:pt x="90" y="90"/>
                </a:lnTo>
                <a:lnTo>
                  <a:pt x="90" y="1308"/>
                </a:lnTo>
                <a:lnTo>
                  <a:pt x="0" y="1399"/>
                </a:lnTo>
                <a:moveTo>
                  <a:pt x="1700" y="248"/>
                </a:moveTo>
                <a:lnTo>
                  <a:pt x="1866" y="417"/>
                </a:lnTo>
                <a:lnTo>
                  <a:pt x="1866" y="304"/>
                </a:lnTo>
                <a:lnTo>
                  <a:pt x="1981" y="304"/>
                </a:lnTo>
                <a:lnTo>
                  <a:pt x="1981" y="532"/>
                </a:lnTo>
                <a:lnTo>
                  <a:pt x="2150" y="699"/>
                </a:lnTo>
                <a:lnTo>
                  <a:pt x="2043" y="699"/>
                </a:lnTo>
                <a:lnTo>
                  <a:pt x="2043" y="1165"/>
                </a:lnTo>
                <a:lnTo>
                  <a:pt x="1356" y="1165"/>
                </a:lnTo>
                <a:lnTo>
                  <a:pt x="1356" y="699"/>
                </a:lnTo>
                <a:lnTo>
                  <a:pt x="1249" y="699"/>
                </a:lnTo>
                <a:lnTo>
                  <a:pt x="1700" y="248"/>
                </a:lnTo>
                <a:moveTo>
                  <a:pt x="1866" y="417"/>
                </a:moveTo>
                <a:lnTo>
                  <a:pt x="1866" y="304"/>
                </a:lnTo>
                <a:lnTo>
                  <a:pt x="1981" y="304"/>
                </a:lnTo>
                <a:lnTo>
                  <a:pt x="1981" y="532"/>
                </a:lnTo>
                <a:lnTo>
                  <a:pt x="1866" y="417"/>
                </a:lnTo>
                <a:moveTo>
                  <a:pt x="1640" y="926"/>
                </a:moveTo>
                <a:lnTo>
                  <a:pt x="1759" y="926"/>
                </a:lnTo>
                <a:lnTo>
                  <a:pt x="1759" y="1165"/>
                </a:lnTo>
                <a:lnTo>
                  <a:pt x="2043" y="1165"/>
                </a:lnTo>
                <a:lnTo>
                  <a:pt x="2043" y="699"/>
                </a:lnTo>
                <a:lnTo>
                  <a:pt x="1356" y="699"/>
                </a:lnTo>
                <a:lnTo>
                  <a:pt x="1356" y="1165"/>
                </a:lnTo>
                <a:lnTo>
                  <a:pt x="1640" y="1165"/>
                </a:lnTo>
                <a:lnTo>
                  <a:pt x="1640" y="926"/>
                </a:lnTo>
              </a:path>
            </a:pathLst>
          </a:custGeom>
          <a:solidFill>
            <a:srgbClr val="72a37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ransition>
    <p:strips dir="ru"/>
  </p:transition>
  <p:timing>
    <p:tnLst>
      <p:par>
        <p:cTn id="439" dur="indefinite" restart="never" nodeType="tmRoot">
          <p:childTnLst>
            <p:seq>
              <p:cTn id="440" dur="indefinite" nodeType="mainSeq">
                <p:childTnLst>
                  <p:par>
                    <p:cTn id="441" fill="hold">
                      <p:stCondLst>
                        <p:cond delay="0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445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500"/>
                            </p:stCondLst>
                            <p:childTnLst>
                              <p:par>
                                <p:cTn id="447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449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1000"/>
                            </p:stCondLst>
                            <p:childTnLst>
                              <p:par>
                                <p:cTn id="451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453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5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457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2000"/>
                            </p:stCondLst>
                            <p:childTnLst>
                              <p:par>
                                <p:cTn id="459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461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2500"/>
                            </p:stCondLst>
                            <p:childTnLst>
                              <p:par>
                                <p:cTn id="463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465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3000"/>
                            </p:stCondLst>
                            <p:childTnLst>
                              <p:par>
                                <p:cTn id="467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469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3500"/>
                            </p:stCondLst>
                            <p:childTnLst>
                              <p:par>
                                <p:cTn id="471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473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CustomShape 1"/>
          <p:cNvSpPr/>
          <p:nvPr/>
        </p:nvSpPr>
        <p:spPr>
          <a:xfrm>
            <a:off x="285840" y="1580760"/>
            <a:ext cx="2500200" cy="338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В Древней Руси пили очень мало.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Лишь на избранные праздники варили медовуху, брагу или пиво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2" name="Picture 2" descr="C:\Users\Марианна\Desktop\1a33f622b6c0765978e095140b7d4652.jpg"/>
          <p:cNvPicPr/>
          <p:nvPr/>
        </p:nvPicPr>
        <p:blipFill>
          <a:blip r:embed="rId1"/>
          <a:stretch/>
        </p:blipFill>
        <p:spPr>
          <a:xfrm>
            <a:off x="3143160" y="285840"/>
            <a:ext cx="5572080" cy="3201840"/>
          </a:xfrm>
          <a:prstGeom prst="rect">
            <a:avLst/>
          </a:prstGeom>
          <a:ln w="19080">
            <a:solidFill>
              <a:srgbClr val="72a376"/>
            </a:solidFill>
            <a:miter/>
          </a:ln>
        </p:spPr>
      </p:pic>
      <p:pic>
        <p:nvPicPr>
          <p:cNvPr id="263" name="Picture 4" descr="C:\Users\Марианна\Desktop\sbiten.jpg"/>
          <p:cNvPicPr/>
          <p:nvPr/>
        </p:nvPicPr>
        <p:blipFill>
          <a:blip r:embed="rId2"/>
          <a:stretch/>
        </p:blipFill>
        <p:spPr>
          <a:xfrm>
            <a:off x="5786280" y="2786040"/>
            <a:ext cx="2571840" cy="3197160"/>
          </a:xfrm>
          <a:prstGeom prst="rect">
            <a:avLst/>
          </a:prstGeom>
          <a:ln w="19080">
            <a:solidFill>
              <a:srgbClr val="72a376"/>
            </a:solidFill>
            <a:miter/>
          </a:ln>
        </p:spPr>
      </p:pic>
      <p:sp>
        <p:nvSpPr>
          <p:cNvPr id="264" name="CustomShape 2"/>
          <p:cNvSpPr/>
          <p:nvPr/>
        </p:nvSpPr>
        <p:spPr>
          <a:xfrm>
            <a:off x="3000960" y="6357960"/>
            <a:ext cx="2422440" cy="398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1" i="1" lang="ru-RU" sz="2000" spc="-1" strike="noStrike">
                <a:solidFill>
                  <a:srgbClr val="375439"/>
                </a:solidFill>
                <a:latin typeface="Times New Roman"/>
                <a:ea typeface="Times New Roman"/>
              </a:rPr>
              <a:t>Старинная кружка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5" name="Picture 5" descr=""/>
          <p:cNvPicPr/>
          <p:nvPr/>
        </p:nvPicPr>
        <p:blipFill>
          <a:blip r:embed="rId3"/>
          <a:stretch/>
        </p:blipFill>
        <p:spPr>
          <a:xfrm>
            <a:off x="3357720" y="3857760"/>
            <a:ext cx="1571400" cy="2485800"/>
          </a:xfrm>
          <a:prstGeom prst="rect">
            <a:avLst/>
          </a:prstGeom>
          <a:ln w="19080">
            <a:solidFill>
              <a:srgbClr val="72a376"/>
            </a:solidFill>
            <a:miter/>
          </a:ln>
        </p:spPr>
      </p:pic>
    </p:spTree>
  </p:cSld>
  <p:transition>
    <p:strips dir="ru"/>
  </p:transition>
  <p:timing>
    <p:tnLst>
      <p:par>
        <p:cTn id="31" dur="indefinite" restart="never" nodeType="tmRoot">
          <p:childTnLst>
            <p:seq>
              <p:cTn id="32" dur="indefinite" nodeType="mainSeq"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3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41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45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49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53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CustomShape 1"/>
          <p:cNvSpPr/>
          <p:nvPr/>
        </p:nvSpPr>
        <p:spPr>
          <a:xfrm>
            <a:off x="5572440" y="6000840"/>
            <a:ext cx="2296080" cy="398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1" i="1" lang="ru-RU" sz="2000" spc="-1" strike="noStrike">
                <a:solidFill>
                  <a:srgbClr val="375439"/>
                </a:solidFill>
                <a:latin typeface="Times New Roman"/>
                <a:ea typeface="Times New Roman"/>
              </a:rPr>
              <a:t>Русская пивоварня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7" name="Picture 2" descr=""/>
          <p:cNvPicPr/>
          <p:nvPr/>
        </p:nvPicPr>
        <p:blipFill>
          <a:blip r:embed="rId1"/>
          <a:stretch/>
        </p:blipFill>
        <p:spPr>
          <a:xfrm>
            <a:off x="4000680" y="1928880"/>
            <a:ext cx="4905360" cy="3643200"/>
          </a:xfrm>
          <a:prstGeom prst="rect">
            <a:avLst/>
          </a:prstGeom>
          <a:ln w="19080">
            <a:solidFill>
              <a:srgbClr val="72a376"/>
            </a:solidFill>
            <a:miter/>
          </a:ln>
        </p:spPr>
      </p:pic>
      <p:sp>
        <p:nvSpPr>
          <p:cNvPr id="268" name="CustomShape 2"/>
          <p:cNvSpPr/>
          <p:nvPr/>
        </p:nvSpPr>
        <p:spPr>
          <a:xfrm>
            <a:off x="0" y="514440"/>
            <a:ext cx="8858160" cy="82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Деревни или села имели свой питейный дом или корчму, где подавали пиво, брагу, меды, квасы.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CustomShape 3"/>
          <p:cNvSpPr/>
          <p:nvPr/>
        </p:nvSpPr>
        <p:spPr>
          <a:xfrm>
            <a:off x="0" y="6000840"/>
            <a:ext cx="3429000" cy="703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</a:pPr>
            <a:r>
              <a:rPr b="1" i="1" lang="ru-RU" sz="2000" spc="-1" strike="noStrike">
                <a:solidFill>
                  <a:srgbClr val="375439"/>
                </a:solidFill>
                <a:latin typeface="Times New Roman"/>
                <a:ea typeface="Times New Roman"/>
              </a:rPr>
              <a:t>Квасир на средневековой гравюре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0" name="Picture 4" descr=""/>
          <p:cNvPicPr/>
          <p:nvPr/>
        </p:nvPicPr>
        <p:blipFill>
          <a:blip r:embed="rId2"/>
          <a:stretch/>
        </p:blipFill>
        <p:spPr>
          <a:xfrm>
            <a:off x="785880" y="1785960"/>
            <a:ext cx="2071800" cy="4214880"/>
          </a:xfrm>
          <a:prstGeom prst="rect">
            <a:avLst/>
          </a:prstGeom>
          <a:ln w="19080">
            <a:solidFill>
              <a:srgbClr val="72a376"/>
            </a:solidFill>
            <a:miter/>
          </a:ln>
        </p:spPr>
      </p:pic>
      <p:pic>
        <p:nvPicPr>
          <p:cNvPr id="271" name="Picture 7" descr="C:\Users\Марианна\Desktop\20040105045246_big.jpg"/>
          <p:cNvPicPr/>
          <p:nvPr/>
        </p:nvPicPr>
        <p:blipFill>
          <a:blip r:embed="rId3"/>
          <a:stretch/>
        </p:blipFill>
        <p:spPr>
          <a:xfrm>
            <a:off x="3286080" y="5214960"/>
            <a:ext cx="1928880" cy="1282680"/>
          </a:xfrm>
          <a:prstGeom prst="rect">
            <a:avLst/>
          </a:prstGeom>
          <a:ln w="19080">
            <a:solidFill>
              <a:srgbClr val="72a376"/>
            </a:solidFill>
            <a:miter/>
          </a:ln>
        </p:spPr>
      </p:pic>
    </p:spTree>
  </p:cSld>
  <p:transition>
    <p:strips dir="ru"/>
  </p:transition>
  <p:timing>
    <p:tnLst>
      <p:par>
        <p:cTn id="54" dur="indefinite" restart="never" nodeType="tmRoot">
          <p:childTnLst>
            <p:seq>
              <p:cTn id="55" dur="indefinite" nodeType="mainSeq"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60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64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68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72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76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80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0" y="363240"/>
            <a:ext cx="8675640" cy="94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Calibri"/>
              </a:rPr>
              <a:t>В наши дни очень актуальна проблема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Calibri"/>
              </a:rPr>
              <a:t>употребления алкоголя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3" name="Picture 3" descr="C:\Users\Марианна\Desktop\s886_1161631242_1.jpg"/>
          <p:cNvPicPr/>
          <p:nvPr/>
        </p:nvPicPr>
        <p:blipFill>
          <a:blip r:embed="rId1"/>
          <a:stretch/>
        </p:blipFill>
        <p:spPr>
          <a:xfrm>
            <a:off x="6215040" y="2071800"/>
            <a:ext cx="2535120" cy="3652560"/>
          </a:xfrm>
          <a:prstGeom prst="rect">
            <a:avLst/>
          </a:prstGeom>
          <a:ln w="19080">
            <a:solidFill>
              <a:srgbClr val="72a376"/>
            </a:solidFill>
            <a:miter/>
          </a:ln>
        </p:spPr>
      </p:pic>
      <p:pic>
        <p:nvPicPr>
          <p:cNvPr id="274" name="Рисунок 7" descr=""/>
          <p:cNvPicPr/>
          <p:nvPr/>
        </p:nvPicPr>
        <p:blipFill>
          <a:blip r:embed="rId2"/>
          <a:stretch/>
        </p:blipFill>
        <p:spPr>
          <a:xfrm>
            <a:off x="357120" y="3286080"/>
            <a:ext cx="3672000" cy="2624040"/>
          </a:xfrm>
          <a:prstGeom prst="rect">
            <a:avLst/>
          </a:prstGeom>
          <a:ln w="19080">
            <a:solidFill>
              <a:srgbClr val="72a376"/>
            </a:solidFill>
            <a:miter/>
          </a:ln>
        </p:spPr>
      </p:pic>
      <p:pic>
        <p:nvPicPr>
          <p:cNvPr id="275" name="Picture 2" descr="C:\Users\Марианна\Desktop\Влияние на организм челоека\Алкоголь\картинки\817_head.jpg"/>
          <p:cNvPicPr/>
          <p:nvPr/>
        </p:nvPicPr>
        <p:blipFill>
          <a:blip r:embed="rId3"/>
          <a:stretch/>
        </p:blipFill>
        <p:spPr>
          <a:xfrm>
            <a:off x="3000240" y="1857240"/>
            <a:ext cx="2279880" cy="1857600"/>
          </a:xfrm>
          <a:prstGeom prst="rect">
            <a:avLst/>
          </a:prstGeom>
          <a:ln w="19080">
            <a:solidFill>
              <a:srgbClr val="72a376"/>
            </a:solidFill>
            <a:miter/>
          </a:ln>
        </p:spPr>
      </p:pic>
    </p:spTree>
  </p:cSld>
  <p:transition>
    <p:strips dir="ru"/>
  </p:transition>
  <p:timing>
    <p:tnLst>
      <p:par>
        <p:cTn id="81" dur="indefinite" restart="never" nodeType="tmRoot">
          <p:childTnLst>
            <p:seq>
              <p:cTn id="82" dur="indefinite" nodeType="mainSeq"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8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91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95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99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CustomShape 1"/>
          <p:cNvSpPr/>
          <p:nvPr/>
        </p:nvSpPr>
        <p:spPr>
          <a:xfrm>
            <a:off x="500040" y="1220400"/>
            <a:ext cx="3495600" cy="94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Calibri"/>
              </a:rPr>
              <a:t>Вред алкоголя очевиден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CustomShape 2"/>
          <p:cNvSpPr/>
          <p:nvPr/>
        </p:nvSpPr>
        <p:spPr>
          <a:xfrm>
            <a:off x="4788000" y="2997360"/>
            <a:ext cx="4105080" cy="3506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А</a:t>
            </a: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Calibri"/>
              </a:rPr>
              <a:t>лкогольн</a:t>
            </a: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ая</a:t>
            </a: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 продукци</a:t>
            </a: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я</a:t>
            </a: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, которая выпускается негосударственными предприятиями, содержит большое количество ядовитых веществ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8" name="Рисунок 5" descr=""/>
          <p:cNvPicPr/>
          <p:nvPr/>
        </p:nvPicPr>
        <p:blipFill>
          <a:blip r:embed="rId1"/>
          <a:stretch/>
        </p:blipFill>
        <p:spPr>
          <a:xfrm>
            <a:off x="357120" y="3571920"/>
            <a:ext cx="3929040" cy="2571840"/>
          </a:xfrm>
          <a:prstGeom prst="rect">
            <a:avLst/>
          </a:prstGeom>
          <a:ln w="19080">
            <a:solidFill>
              <a:srgbClr val="72a376"/>
            </a:solidFill>
            <a:miter/>
          </a:ln>
        </p:spPr>
      </p:pic>
      <p:pic>
        <p:nvPicPr>
          <p:cNvPr id="279" name="Picture 2" descr="C:\Users\Марианна\Desktop\e13ccf64e46fb12eee2bc502ad299326_full.jpg"/>
          <p:cNvPicPr/>
          <p:nvPr/>
        </p:nvPicPr>
        <p:blipFill>
          <a:blip r:embed="rId2"/>
          <a:stretch/>
        </p:blipFill>
        <p:spPr>
          <a:xfrm>
            <a:off x="4572000" y="428760"/>
            <a:ext cx="3929040" cy="2476440"/>
          </a:xfrm>
          <a:prstGeom prst="rect">
            <a:avLst/>
          </a:prstGeom>
          <a:ln w="19080">
            <a:solidFill>
              <a:srgbClr val="72a376"/>
            </a:solidFill>
            <a:miter/>
          </a:ln>
        </p:spPr>
      </p:pic>
    </p:spTree>
  </p:cSld>
  <p:transition>
    <p:strips dir="ru"/>
  </p:transition>
  <p:timing>
    <p:tnLst>
      <p:par>
        <p:cTn id="100" dur="indefinite" restart="never" nodeType="tmRoot">
          <p:childTnLst>
            <p:seq>
              <p:cTn id="101" dur="indefinite" nodeType="mainSeq"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06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10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14" dur="500"/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18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CustomShape 1"/>
          <p:cNvSpPr/>
          <p:nvPr/>
        </p:nvSpPr>
        <p:spPr>
          <a:xfrm>
            <a:off x="357120" y="290160"/>
            <a:ext cx="6500880" cy="119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Опыты на растениях, жуках, птицах, животных показали, что алкоголь вреден для живых организмов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1" name="CustomShape 2"/>
          <p:cNvSpPr/>
          <p:nvPr/>
        </p:nvSpPr>
        <p:spPr>
          <a:xfrm>
            <a:off x="285840" y="5643720"/>
            <a:ext cx="6143400" cy="82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Спирт ослабляет рост семян растений и убивает в них жизнеспособность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2" name="Picture 4" descr=""/>
          <p:cNvPicPr/>
          <p:nvPr/>
        </p:nvPicPr>
        <p:blipFill>
          <a:blip r:embed="rId1"/>
          <a:stretch/>
        </p:blipFill>
        <p:spPr>
          <a:xfrm>
            <a:off x="3429000" y="2286000"/>
            <a:ext cx="4143240" cy="3000240"/>
          </a:xfrm>
          <a:prstGeom prst="rect">
            <a:avLst/>
          </a:prstGeom>
          <a:ln w="19080">
            <a:solidFill>
              <a:srgbClr val="72a376"/>
            </a:solidFill>
            <a:miter/>
          </a:ln>
        </p:spPr>
      </p:pic>
      <p:pic>
        <p:nvPicPr>
          <p:cNvPr id="283" name="Picture 5" descr="C:\Users\Марианна\Desktop\f06.jpg"/>
          <p:cNvPicPr/>
          <p:nvPr/>
        </p:nvPicPr>
        <p:blipFill>
          <a:blip r:embed="rId2"/>
          <a:stretch/>
        </p:blipFill>
        <p:spPr>
          <a:xfrm>
            <a:off x="7072200" y="285840"/>
            <a:ext cx="1785960" cy="1714320"/>
          </a:xfrm>
          <a:prstGeom prst="rect">
            <a:avLst/>
          </a:prstGeom>
          <a:ln w="19080">
            <a:solidFill>
              <a:srgbClr val="72a376"/>
            </a:solidFill>
            <a:miter/>
          </a:ln>
        </p:spPr>
      </p:pic>
      <p:pic>
        <p:nvPicPr>
          <p:cNvPr id="284" name="Picture 8" descr="C:\Users\Марианна\Desktop\7271.jpeg"/>
          <p:cNvPicPr/>
          <p:nvPr/>
        </p:nvPicPr>
        <p:blipFill>
          <a:blip r:embed="rId3"/>
          <a:stretch/>
        </p:blipFill>
        <p:spPr>
          <a:xfrm>
            <a:off x="214200" y="2071800"/>
            <a:ext cx="2667240" cy="2286000"/>
          </a:xfrm>
          <a:prstGeom prst="rect">
            <a:avLst/>
          </a:prstGeom>
          <a:ln w="19080">
            <a:solidFill>
              <a:srgbClr val="72a376"/>
            </a:solidFill>
            <a:miter/>
          </a:ln>
        </p:spPr>
      </p:pic>
    </p:spTree>
  </p:cSld>
  <p:transition>
    <p:strips dir="ru"/>
  </p:transition>
  <p:timing>
    <p:tnLst>
      <p:par>
        <p:cTn id="119" dur="indefinite" restart="never" nodeType="tmRoot">
          <p:childTnLst>
            <p:seq>
              <p:cTn id="120" dur="indefinite" nodeType="mainSeq"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25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29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33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500"/>
                            </p:stCondLst>
                            <p:childTnLst>
                              <p:par>
                                <p:cTn id="135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37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0"/>
                            </p:stCondLst>
                            <p:childTnLst>
                              <p:par>
                                <p:cTn id="139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41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CustomShape 1"/>
          <p:cNvSpPr/>
          <p:nvPr/>
        </p:nvSpPr>
        <p:spPr>
          <a:xfrm>
            <a:off x="0" y="-360"/>
            <a:ext cx="8893080" cy="94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Calibri"/>
              </a:rPr>
              <a:t>В организме алкоголь оказывает четыре основных эффекта: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" name="CustomShape 2"/>
          <p:cNvSpPr/>
          <p:nvPr/>
        </p:nvSpPr>
        <p:spPr>
          <a:xfrm>
            <a:off x="179280" y="904680"/>
            <a:ext cx="5688000" cy="302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</a:pPr>
            <a:r>
              <a:rPr b="1" i="1" lang="ru-RU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-</a:t>
            </a:r>
            <a:r>
              <a:rPr b="1" i="1" lang="ru-RU" sz="2400" spc="-1" strike="noStrike">
                <a:solidFill>
                  <a:srgbClr val="000000"/>
                </a:solidFill>
                <a:latin typeface="Times New Roman"/>
                <a:ea typeface="Calibri"/>
              </a:rPr>
              <a:t>обеспечивает организм энергией;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2400" spc="-1" strike="noStrike">
                <a:solidFill>
                  <a:srgbClr val="000000"/>
                </a:solidFill>
                <a:latin typeface="Times New Roman"/>
                <a:ea typeface="Calibri"/>
              </a:rPr>
              <a:t>-замедляет работу центральной нервной системы, снижает ее эффективность;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2400" spc="-1" strike="noStrike">
                <a:solidFill>
                  <a:srgbClr val="000000"/>
                </a:solidFill>
                <a:latin typeface="Times New Roman"/>
                <a:ea typeface="Calibri"/>
              </a:rPr>
              <a:t>-стимулирует производство мочи (вследствие этого клетки обезвоживаются);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2400" spc="-1" strike="noStrike">
                <a:solidFill>
                  <a:srgbClr val="000000"/>
                </a:solidFill>
                <a:latin typeface="Times New Roman"/>
                <a:ea typeface="Calibri"/>
              </a:rPr>
              <a:t>-выводит из строя печень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7" name="Picture 4" descr="C:\Users\Марианна\Desktop\9.gif"/>
          <p:cNvPicPr/>
          <p:nvPr/>
        </p:nvPicPr>
        <p:blipFill>
          <a:blip r:embed="rId1"/>
          <a:stretch/>
        </p:blipFill>
        <p:spPr>
          <a:xfrm>
            <a:off x="5219640" y="1257480"/>
            <a:ext cx="3357720" cy="2643120"/>
          </a:xfrm>
          <a:prstGeom prst="rect">
            <a:avLst/>
          </a:prstGeom>
          <a:ln w="19080">
            <a:solidFill>
              <a:srgbClr val="72a376"/>
            </a:solidFill>
            <a:miter/>
          </a:ln>
        </p:spPr>
      </p:pic>
      <p:pic>
        <p:nvPicPr>
          <p:cNvPr id="288" name="Picture 6" descr="C:\Users\Марианна\Desktop\050780ec-10ce-4aa0-9788-a50dc9dbb8df.gif"/>
          <p:cNvPicPr/>
          <p:nvPr/>
        </p:nvPicPr>
        <p:blipFill>
          <a:blip r:embed="rId2"/>
          <a:stretch/>
        </p:blipFill>
        <p:spPr>
          <a:xfrm>
            <a:off x="2556000" y="4143240"/>
            <a:ext cx="3143160" cy="2428920"/>
          </a:xfrm>
          <a:prstGeom prst="rect">
            <a:avLst/>
          </a:prstGeom>
          <a:ln w="19080">
            <a:solidFill>
              <a:srgbClr val="72a376"/>
            </a:solidFill>
            <a:miter/>
          </a:ln>
        </p:spPr>
      </p:pic>
    </p:spTree>
  </p:cSld>
  <p:transition>
    <p:strips dir="ru"/>
  </p:transition>
  <p:timing>
    <p:tnLst>
      <p:par>
        <p:cTn id="142" dur="indefinite" restart="never" nodeType="tmRoot">
          <p:childTnLst>
            <p:seq>
              <p:cTn id="143" dur="indefinite" nodeType="mainSeq"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48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52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56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500"/>
                            </p:stCondLst>
                            <p:childTnLst>
                              <p:par>
                                <p:cTn id="158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60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CustomShape 1"/>
          <p:cNvSpPr/>
          <p:nvPr/>
        </p:nvSpPr>
        <p:spPr>
          <a:xfrm>
            <a:off x="357120" y="1512000"/>
            <a:ext cx="2500560" cy="375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После одного приема небольшой дозы спиртного алкоголь сохраняется в мозгу, сердце, почках, желудке от 49 часов до 15 суток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0" name="Picture 3" descr="C:\Users\Марианна\Desktop\023.jpg"/>
          <p:cNvPicPr/>
          <p:nvPr/>
        </p:nvPicPr>
        <p:blipFill>
          <a:blip r:embed="rId1"/>
          <a:stretch/>
        </p:blipFill>
        <p:spPr>
          <a:xfrm>
            <a:off x="3429000" y="4643280"/>
            <a:ext cx="3000240" cy="1919520"/>
          </a:xfrm>
          <a:prstGeom prst="rect">
            <a:avLst/>
          </a:prstGeom>
          <a:ln w="19080">
            <a:solidFill>
              <a:srgbClr val="72a376"/>
            </a:solidFill>
            <a:miter/>
          </a:ln>
        </p:spPr>
      </p:pic>
      <p:pic>
        <p:nvPicPr>
          <p:cNvPr id="291" name="Picture 5" descr="C:\Users\Марианна\Desktop\n69n-s29.jpg"/>
          <p:cNvPicPr/>
          <p:nvPr/>
        </p:nvPicPr>
        <p:blipFill>
          <a:blip r:embed="rId2"/>
          <a:stretch/>
        </p:blipFill>
        <p:spPr>
          <a:xfrm>
            <a:off x="3714840" y="142920"/>
            <a:ext cx="4429080" cy="2643120"/>
          </a:xfrm>
          <a:prstGeom prst="rect">
            <a:avLst/>
          </a:prstGeom>
          <a:ln w="19080">
            <a:solidFill>
              <a:srgbClr val="72a376"/>
            </a:solidFill>
            <a:miter/>
          </a:ln>
        </p:spPr>
      </p:pic>
      <p:pic>
        <p:nvPicPr>
          <p:cNvPr id="292" name="Picture 2" descr=""/>
          <p:cNvPicPr/>
          <p:nvPr/>
        </p:nvPicPr>
        <p:blipFill>
          <a:blip r:embed="rId3"/>
          <a:stretch/>
        </p:blipFill>
        <p:spPr>
          <a:xfrm>
            <a:off x="6000840" y="3071880"/>
            <a:ext cx="2428920" cy="2786040"/>
          </a:xfrm>
          <a:prstGeom prst="rect">
            <a:avLst/>
          </a:prstGeom>
          <a:ln w="19080">
            <a:solidFill>
              <a:srgbClr val="72a376"/>
            </a:solidFill>
            <a:miter/>
          </a:ln>
        </p:spPr>
      </p:pic>
    </p:spTree>
  </p:cSld>
  <p:transition>
    <p:strips dir="ru"/>
  </p:transition>
  <p:timing>
    <p:tnLst>
      <p:par>
        <p:cTn id="161" dur="indefinite" restart="never" nodeType="tmRoot">
          <p:childTnLst>
            <p:seq>
              <p:cTn id="162" dur="indefinite" nodeType="mainSeq"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67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71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73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75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7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79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773</TotalTime>
  <Application>LibreOffice/6.1.5.2$Linux_X86_64 LibreOffice_project/10$Build-2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2008-01-29T21:50:03Z</dcterms:created>
  <dc:creator>Марианна</dc:creator>
  <dc:description/>
  <dc:language>en-US</dc:language>
  <cp:lastModifiedBy>Пользователь Windows</cp:lastModifiedBy>
  <dcterms:modified xsi:type="dcterms:W3CDTF">2020-11-16T21:38:39Z</dcterms:modified>
  <cp:revision>76</cp:revision>
  <dc:subject/>
  <dc:title>ВЛИЯНИЕ АЛКОГОЛЯ НА ОРГАНИЗМ ЧЕЛОВЕКА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000800ac23000000000001023620</vt:lpwstr>
  </property>
</Properties>
</file>