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32.wmf" ContentType="image/x-wmf"/>
  <Override PartName="/ppt/media/image29.png" ContentType="image/png"/>
  <Override PartName="/ppt/media/image28.png" ContentType="image/png"/>
  <Override PartName="/ppt/media/image27.wmf" ContentType="image/x-wmf"/>
  <Override PartName="/ppt/media/image26.png" ContentType="image/png"/>
  <Override PartName="/ppt/media/image25.wmf" ContentType="image/x-wmf"/>
  <Override PartName="/ppt/media/image24.png" ContentType="image/png"/>
  <Override PartName="/ppt/media/image9.wmf" ContentType="image/x-wmf"/>
  <Override PartName="/ppt/media/image10.wmf" ContentType="image/x-wmf"/>
  <Override PartName="/ppt/media/image23.wmf" ContentType="image/x-wmf"/>
  <Override PartName="/ppt/media/image8.wmf" ContentType="image/x-wmf"/>
  <Override PartName="/ppt/media/image7.png" ContentType="image/png"/>
  <Override PartName="/ppt/media/image6.png" ContentType="image/png"/>
  <Override PartName="/ppt/media/image4.png" ContentType="image/png"/>
  <Override PartName="/ppt/media/image3.wmf" ContentType="image/x-wmf"/>
  <Override PartName="/ppt/media/image2.wmf" ContentType="image/x-wmf"/>
  <Override PartName="/ppt/media/image22.wmf" ContentType="image/x-wmf"/>
  <Override PartName="/ppt/media/image1.wmf" ContentType="image/x-wmf"/>
  <Override PartName="/ppt/media/image21.wmf" ContentType="image/x-wmf"/>
  <Override PartName="/ppt/media/image30.wmf" ContentType="image/x-wmf"/>
  <Override PartName="/ppt/media/image11.png" ContentType="image/png"/>
  <Override PartName="/ppt/media/image31.wmf" ContentType="image/x-wmf"/>
  <Override PartName="/ppt/media/image12.png" ContentType="image/png"/>
  <Override PartName="/ppt/media/image13.wmf" ContentType="image/x-wmf"/>
  <Override PartName="/ppt/media/image14.wmf" ContentType="image/x-wmf"/>
  <Override PartName="/ppt/media/image15.wmf" ContentType="image/x-wmf"/>
  <Override PartName="/ppt/media/image16.png" ContentType="image/png"/>
  <Override PartName="/ppt/media/image17.wmf" ContentType="image/x-wmf"/>
  <Override PartName="/ppt/media/image18.wmf" ContentType="image/x-wmf"/>
  <Override PartName="/ppt/media/image33.png" ContentType="image/png"/>
  <Override PartName="/ppt/media/image19.wmf" ContentType="image/x-wmf"/>
  <Override PartName="/ppt/media/image5.png" ContentType="image/png"/>
  <Override PartName="/ppt/media/image20.png" ContentType="image/png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 Blac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Arial Black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 fontScale="97000"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 Black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 Black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  <a:p>
            <a:pPr lvl="1" marL="742680" indent="-285480">
              <a:spcBef>
                <a:spcPts val="799"/>
              </a:spcBef>
              <a:buClr>
                <a:srgbClr val="000000"/>
              </a:buClr>
              <a:buFont typeface="Arial Black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Arial Black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  <a:p>
            <a:pPr lvl="2" marL="1143000" indent="-228600">
              <a:spcBef>
                <a:spcPts val="799"/>
              </a:spcBef>
              <a:buClr>
                <a:srgbClr val="000000"/>
              </a:buClr>
              <a:buFont typeface="Arial Black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 Black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  <a:p>
            <a:pPr lvl="3" marL="1600200" indent="-228600">
              <a:spcBef>
                <a:spcPts val="799"/>
              </a:spcBef>
              <a:buClr>
                <a:srgbClr val="000000"/>
              </a:buClr>
              <a:buFont typeface="Arial Black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Arial Black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  <a:p>
            <a:pPr lvl="4" marL="2057400" indent="-228600">
              <a:spcBef>
                <a:spcPts val="799"/>
              </a:spcBef>
              <a:buClr>
                <a:srgbClr val="000000"/>
              </a:buClr>
              <a:buFont typeface="Arial Black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 Black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  <a:p>
            <a:pPr lvl="5" marL="2057400" indent="-228600">
              <a:spcBef>
                <a:spcPts val="799"/>
              </a:spcBef>
              <a:buClr>
                <a:srgbClr val="000000"/>
              </a:buClr>
              <a:buFont typeface="Arial Black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 Black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  <a:p>
            <a:pPr lvl="6" marL="2057400" indent="-228600">
              <a:spcBef>
                <a:spcPts val="799"/>
              </a:spcBef>
              <a:buClr>
                <a:srgbClr val="000000"/>
              </a:buClr>
              <a:buFont typeface="Arial Black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 Black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 algn="r"/>
            <a:fld id="{B309D8B8-30E7-40FE-94F9-D1D29AFE148F}" type="slidenum">
              <a:rPr b="0" lang="ru-RU" sz="1400" spc="-1" strike="noStrike">
                <a:solidFill>
                  <a:srgbClr val="000000"/>
                </a:solidFill>
                <a:latin typeface="Arial Black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Arial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0.wmf"/><Relationship Id="rId2" Type="http://schemas.openxmlformats.org/officeDocument/2006/relationships/image" Target="../media/image31.wmf"/><Relationship Id="rId3" Type="http://schemas.openxmlformats.org/officeDocument/2006/relationships/image" Target="../media/image32.wmf"/><Relationship Id="rId4" Type="http://schemas.openxmlformats.org/officeDocument/2006/relationships/image" Target="../media/image33.png"/><Relationship Id="rId5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Relationship Id="rId3" Type="http://schemas.openxmlformats.org/officeDocument/2006/relationships/image" Target="../media/image10.wmf"/><Relationship Id="rId4" Type="http://schemas.openxmlformats.org/officeDocument/2006/relationships/image" Target="../media/image11.png"/><Relationship Id="rId5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Relationship Id="rId4" Type="http://schemas.openxmlformats.org/officeDocument/2006/relationships/image" Target="../media/image16.png"/><Relationship Id="rId5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Relationship Id="rId4" Type="http://schemas.openxmlformats.org/officeDocument/2006/relationships/image" Target="../media/image20.png"/><Relationship Id="rId5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22.wmf"/><Relationship Id="rId3" Type="http://schemas.openxmlformats.org/officeDocument/2006/relationships/image" Target="../media/image23.wmf"/><Relationship Id="rId4" Type="http://schemas.openxmlformats.org/officeDocument/2006/relationships/image" Target="../media/image24.png"/><Relationship Id="rId5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image" Target="../media/image26.png"/><Relationship Id="rId3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762120" y="2282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33cc33"/>
                </a:solidFill>
                <a:latin typeface="Bookman Old Style"/>
              </a:rPr>
              <a:t>ДЕРЕВЬЯ В СТИХАХ</a:t>
            </a:r>
            <a:endParaRPr b="0" lang="en-US" sz="54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1295280" y="5943240"/>
            <a:ext cx="6400800" cy="685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80000"/>
              </a:lnSpc>
              <a:spcBef>
                <a:spcPts val="499"/>
              </a:spcBef>
            </a:pPr>
            <a:r>
              <a:rPr b="0" lang="ru-RU" sz="2000" spc="-1" strike="noStrike">
                <a:solidFill>
                  <a:srgbClr val="008000"/>
                </a:solidFill>
                <a:latin typeface="Arial Black"/>
              </a:rPr>
              <a:t> </a:t>
            </a:r>
            <a:r>
              <a:rPr b="0" lang="ru-RU" sz="2000" spc="-1" strike="noStrike">
                <a:solidFill>
                  <a:srgbClr val="008000"/>
                </a:solidFill>
                <a:latin typeface="Arial Black"/>
              </a:rPr>
              <a:t>Старший воспитатель МБДОУ № 98</a:t>
            </a:r>
            <a:endParaRPr b="0" lang="en-US" sz="2000" spc="-1" strike="noStrike">
              <a:solidFill>
                <a:srgbClr val="000000"/>
              </a:solidFill>
              <a:latin typeface="Arial Black"/>
            </a:endParaRPr>
          </a:p>
          <a:p>
            <a:pPr algn="ctr">
              <a:lnSpc>
                <a:spcPct val="80000"/>
              </a:lnSpc>
              <a:spcBef>
                <a:spcPts val="499"/>
              </a:spcBef>
            </a:pPr>
            <a:r>
              <a:rPr b="0" lang="ru-RU" sz="2000" spc="-1" strike="noStrike">
                <a:solidFill>
                  <a:srgbClr val="008000"/>
                </a:solidFill>
                <a:latin typeface="Arial Black"/>
              </a:rPr>
              <a:t>Яркина Светлана Александровна</a:t>
            </a:r>
            <a:endParaRPr b="0" lang="en-US" sz="2000" spc="-1" strike="noStrike">
              <a:solidFill>
                <a:srgbClr val="000000"/>
              </a:solidFill>
              <a:latin typeface="Arial Black"/>
            </a:endParaRPr>
          </a:p>
        </p:txBody>
      </p:sp>
      <p:pic>
        <p:nvPicPr>
          <p:cNvPr id="43" name="Picture 4" descr="000803_1080_8808_vuvv"/>
          <p:cNvPicPr/>
          <p:nvPr/>
        </p:nvPicPr>
        <p:blipFill>
          <a:blip r:embed="rId1"/>
          <a:stretch/>
        </p:blipFill>
        <p:spPr>
          <a:xfrm>
            <a:off x="3200400" y="2514600"/>
            <a:ext cx="2868480" cy="3127320"/>
          </a:xfrm>
          <a:prstGeom prst="rect">
            <a:avLst/>
          </a:prstGeom>
          <a:ln>
            <a:noFill/>
          </a:ln>
        </p:spPr>
      </p:pic>
      <p:pic>
        <p:nvPicPr>
          <p:cNvPr id="44" name="Picture 6" descr="MCj01933320000[1]"/>
          <p:cNvPicPr/>
          <p:nvPr/>
        </p:nvPicPr>
        <p:blipFill>
          <a:blip r:embed="rId2"/>
          <a:stretch/>
        </p:blipFill>
        <p:spPr>
          <a:xfrm>
            <a:off x="0" y="2930400"/>
            <a:ext cx="2627280" cy="3927600"/>
          </a:xfrm>
          <a:prstGeom prst="rect">
            <a:avLst/>
          </a:prstGeom>
          <a:ln>
            <a:noFill/>
          </a:ln>
        </p:spPr>
      </p:pic>
      <p:pic>
        <p:nvPicPr>
          <p:cNvPr id="45" name="Picture 7" descr="000803_1055_8579_vuvv"/>
          <p:cNvPicPr/>
          <p:nvPr/>
        </p:nvPicPr>
        <p:blipFill>
          <a:blip r:embed="rId3"/>
          <a:stretch/>
        </p:blipFill>
        <p:spPr>
          <a:xfrm>
            <a:off x="6781680" y="3200400"/>
            <a:ext cx="2212920" cy="3657600"/>
          </a:xfrm>
          <a:prstGeom prst="rect">
            <a:avLst/>
          </a:prstGeom>
          <a:ln>
            <a:noFill/>
          </a:ln>
        </p:spPr>
      </p:pic>
      <p:pic>
        <p:nvPicPr>
          <p:cNvPr id="46" name="Picture 8" descr=""/>
          <p:cNvPicPr/>
          <p:nvPr/>
        </p:nvPicPr>
        <p:blipFill>
          <a:blip r:embed="rId4"/>
          <a:stretch/>
        </p:blipFill>
        <p:spPr>
          <a:xfrm>
            <a:off x="8910720" y="-533520"/>
            <a:ext cx="233280" cy="233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3832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533520" y="838080"/>
            <a:ext cx="7772400" cy="1470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/>
            <a:r>
              <a:rPr b="1" lang="ru-RU" sz="4400" spc="-1" strike="noStrike">
                <a:solidFill>
                  <a:srgbClr val="1ea66c"/>
                </a:solidFill>
                <a:latin typeface="Arial Black"/>
              </a:rPr>
              <a:t>КОНЕЦ</a:t>
            </a:r>
            <a:endParaRPr b="0" lang="en-US" sz="4400" spc="-1" strike="noStrike">
              <a:solidFill>
                <a:srgbClr val="000000"/>
              </a:solidFill>
              <a:latin typeface="Arial Black"/>
            </a:endParaRPr>
          </a:p>
        </p:txBody>
      </p:sp>
      <p:pic>
        <p:nvPicPr>
          <p:cNvPr id="134" name="Picture 6" descr="000803_1062_0036_vnvv"/>
          <p:cNvPicPr/>
          <p:nvPr/>
        </p:nvPicPr>
        <p:blipFill>
          <a:blip r:embed="rId1"/>
          <a:stretch/>
        </p:blipFill>
        <p:spPr>
          <a:xfrm>
            <a:off x="6465960" y="3276720"/>
            <a:ext cx="2678040" cy="3581280"/>
          </a:xfrm>
          <a:prstGeom prst="rect">
            <a:avLst/>
          </a:prstGeom>
          <a:ln>
            <a:noFill/>
          </a:ln>
        </p:spPr>
      </p:pic>
      <p:pic>
        <p:nvPicPr>
          <p:cNvPr id="135" name="Picture 7" descr="000803_1080_8824_vuvv"/>
          <p:cNvPicPr/>
          <p:nvPr/>
        </p:nvPicPr>
        <p:blipFill>
          <a:blip r:embed="rId2"/>
          <a:stretch/>
        </p:blipFill>
        <p:spPr>
          <a:xfrm>
            <a:off x="228600" y="4572000"/>
            <a:ext cx="1890720" cy="2057400"/>
          </a:xfrm>
          <a:prstGeom prst="rect">
            <a:avLst/>
          </a:prstGeom>
          <a:ln>
            <a:noFill/>
          </a:ln>
        </p:spPr>
      </p:pic>
      <p:pic>
        <p:nvPicPr>
          <p:cNvPr id="136" name="Picture 8" descr="SNASWA-12328"/>
          <p:cNvPicPr/>
          <p:nvPr/>
        </p:nvPicPr>
        <p:blipFill>
          <a:blip r:embed="rId3"/>
          <a:stretch/>
        </p:blipFill>
        <p:spPr>
          <a:xfrm>
            <a:off x="2438280" y="304920"/>
            <a:ext cx="4038840" cy="2895480"/>
          </a:xfrm>
          <a:prstGeom prst="rect">
            <a:avLst/>
          </a:prstGeom>
          <a:ln>
            <a:noFill/>
          </a:ln>
        </p:spPr>
      </p:pic>
      <p:pic>
        <p:nvPicPr>
          <p:cNvPr id="137" name="Picture 9" descr=""/>
          <p:cNvPicPr/>
          <p:nvPr/>
        </p:nvPicPr>
        <p:blipFill>
          <a:blip r:embed="rId4"/>
          <a:stretch/>
        </p:blipFill>
        <p:spPr>
          <a:xfrm>
            <a:off x="8686800" y="-533520"/>
            <a:ext cx="233280" cy="233640"/>
          </a:xfrm>
          <a:prstGeom prst="rect">
            <a:avLst/>
          </a:prstGeom>
          <a:ln>
            <a:noFill/>
          </a:ln>
        </p:spPr>
      </p:pic>
      <p:sp>
        <p:nvSpPr>
          <p:cNvPr id="138" name="TextShape 2"/>
          <p:cNvSpPr txBox="1"/>
          <p:nvPr/>
        </p:nvSpPr>
        <p:spPr>
          <a:xfrm>
            <a:off x="1324080" y="3885840"/>
            <a:ext cx="6448320" cy="1778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 Black"/>
            </a:endParaRPr>
          </a:p>
        </p:txBody>
      </p:sp>
    </p:spTree>
  </p:cSld>
  <p:timing>
    <p:tnLst>
      <p:par>
        <p:cTn id="55" dur="indefinite" restart="never" nodeType="tmRoot">
          <p:childTnLst>
            <p:seq>
              <p:cTn id="56" dur="indefinite" nodeType="mainSeq">
                <p:childTnLst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0" dur="1597" fill="hold"/>
                                        <p:tgtEl>
                                          <p:spTgt spid="1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0" y="228240"/>
            <a:ext cx="41148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/>
            <a:r>
              <a:rPr b="0" lang="ru-RU" sz="4400" spc="-1" strike="noStrike">
                <a:solidFill>
                  <a:srgbClr val="ff66cc"/>
                </a:solidFill>
                <a:latin typeface="Arial Black"/>
              </a:rPr>
              <a:t>ЯБЛОНЬКА</a:t>
            </a:r>
            <a:endParaRPr b="0" lang="en-US" sz="4400" spc="-1" strike="noStrike">
              <a:solidFill>
                <a:srgbClr val="000000"/>
              </a:solidFill>
              <a:latin typeface="Arial Black"/>
            </a:endParaRPr>
          </a:p>
        </p:txBody>
      </p:sp>
      <p:pic>
        <p:nvPicPr>
          <p:cNvPr id="48" name="Picture 10" descr="apple_blossom"/>
          <p:cNvPicPr/>
          <p:nvPr/>
        </p:nvPicPr>
        <p:blipFill>
          <a:blip r:embed="rId1"/>
          <a:stretch/>
        </p:blipFill>
        <p:spPr>
          <a:xfrm>
            <a:off x="685800" y="1295280"/>
            <a:ext cx="2308320" cy="2392560"/>
          </a:xfrm>
          <a:prstGeom prst="rect">
            <a:avLst/>
          </a:prstGeom>
          <a:ln>
            <a:noFill/>
          </a:ln>
        </p:spPr>
      </p:pic>
      <p:pic>
        <p:nvPicPr>
          <p:cNvPr id="49" name="Picture 11" descr="tree in bloom 3"/>
          <p:cNvPicPr/>
          <p:nvPr/>
        </p:nvPicPr>
        <p:blipFill>
          <a:blip r:embed="rId2"/>
          <a:stretch/>
        </p:blipFill>
        <p:spPr>
          <a:xfrm>
            <a:off x="3962520" y="457200"/>
            <a:ext cx="5016240" cy="6400800"/>
          </a:xfrm>
          <a:prstGeom prst="rect">
            <a:avLst/>
          </a:prstGeom>
          <a:ln>
            <a:noFill/>
          </a:ln>
        </p:spPr>
      </p:pic>
      <p:sp>
        <p:nvSpPr>
          <p:cNvPr id="50" name="CustomShape 2"/>
          <p:cNvSpPr/>
          <p:nvPr/>
        </p:nvSpPr>
        <p:spPr>
          <a:xfrm flipV="1">
            <a:off x="685800" y="3993120"/>
            <a:ext cx="46080" cy="30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  <a:spcBef>
                <a:spcPts val="873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Verdana"/>
              </a:rPr>
              <a:t> </a:t>
            </a:r>
            <a:endParaRPr b="0" lang="en-US" sz="1400" spc="-1" strike="noStrike">
              <a:solidFill>
                <a:srgbClr val="000000"/>
              </a:solidFill>
              <a:latin typeface="Arial Black"/>
            </a:endParaRPr>
          </a:p>
        </p:txBody>
      </p:sp>
      <p:pic>
        <p:nvPicPr>
          <p:cNvPr id="51" name="Picture 14" descr=""/>
          <p:cNvPicPr/>
          <p:nvPr/>
        </p:nvPicPr>
        <p:blipFill>
          <a:blip r:embed="rId3"/>
          <a:stretch/>
        </p:blipFill>
        <p:spPr>
          <a:xfrm>
            <a:off x="8686800" y="-609480"/>
            <a:ext cx="233280" cy="233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2" dur="16174" fill="hold"/>
                                        <p:tgtEl>
                                          <p:spTgt spid="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380520" y="228240"/>
            <a:ext cx="8610840" cy="716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/>
            <a:r>
              <a:rPr b="0" lang="ru-RU" sz="4000" spc="-1" strike="noStrike">
                <a:solidFill>
                  <a:srgbClr val="1ea66c"/>
                </a:solidFill>
                <a:latin typeface="Arial Black"/>
              </a:rPr>
              <a:t>СОСНЫ</a:t>
            </a:r>
            <a:endParaRPr b="0" lang="en-US" sz="4000" spc="-1" strike="noStrike">
              <a:solidFill>
                <a:srgbClr val="000000"/>
              </a:solidFill>
              <a:latin typeface="Arial Black"/>
            </a:endParaRPr>
          </a:p>
        </p:txBody>
      </p:sp>
      <p:pic>
        <p:nvPicPr>
          <p:cNvPr id="53" name="Picture 7" descr="MCj01933300000[1]"/>
          <p:cNvPicPr/>
          <p:nvPr/>
        </p:nvPicPr>
        <p:blipFill>
          <a:blip r:embed="rId1"/>
          <a:stretch/>
        </p:blipFill>
        <p:spPr>
          <a:xfrm>
            <a:off x="3200400" y="1219320"/>
            <a:ext cx="3078000" cy="5343480"/>
          </a:xfrm>
          <a:prstGeom prst="rect">
            <a:avLst/>
          </a:prstGeom>
          <a:ln>
            <a:noFill/>
          </a:ln>
        </p:spPr>
      </p:pic>
      <p:pic>
        <p:nvPicPr>
          <p:cNvPr id="54" name="Picture 11" descr="000803_1080_8767_vuvv"/>
          <p:cNvPicPr/>
          <p:nvPr/>
        </p:nvPicPr>
        <p:blipFill>
          <a:blip r:embed="rId2"/>
          <a:stretch/>
        </p:blipFill>
        <p:spPr>
          <a:xfrm>
            <a:off x="304920" y="533520"/>
            <a:ext cx="2773080" cy="6011640"/>
          </a:xfrm>
          <a:prstGeom prst="rect">
            <a:avLst/>
          </a:prstGeom>
          <a:ln>
            <a:noFill/>
          </a:ln>
        </p:spPr>
      </p:pic>
      <p:sp>
        <p:nvSpPr>
          <p:cNvPr id="55" name="CustomShape 2"/>
          <p:cNvSpPr/>
          <p:nvPr/>
        </p:nvSpPr>
        <p:spPr>
          <a:xfrm>
            <a:off x="5486400" y="4876920"/>
            <a:ext cx="46080" cy="30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  <a:spcBef>
                <a:spcPts val="873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Verdana"/>
              </a:rPr>
              <a:t> </a:t>
            </a:r>
            <a:endParaRPr b="0" lang="en-US" sz="1400" spc="-1" strike="noStrike">
              <a:solidFill>
                <a:srgbClr val="000000"/>
              </a:solidFill>
              <a:latin typeface="Arial Black"/>
            </a:endParaRPr>
          </a:p>
        </p:txBody>
      </p:sp>
      <p:pic>
        <p:nvPicPr>
          <p:cNvPr id="56" name="Picture 15" descr="SNABSA-121076"/>
          <p:cNvPicPr/>
          <p:nvPr/>
        </p:nvPicPr>
        <p:blipFill>
          <a:blip r:embed="rId3"/>
          <a:stretch/>
        </p:blipFill>
        <p:spPr>
          <a:xfrm rot="10800000">
            <a:off x="6356160" y="4879440"/>
            <a:ext cx="78120" cy="45720"/>
          </a:xfrm>
          <a:prstGeom prst="rect">
            <a:avLst/>
          </a:prstGeom>
          <a:ln>
            <a:noFill/>
          </a:ln>
        </p:spPr>
      </p:pic>
      <p:pic>
        <p:nvPicPr>
          <p:cNvPr id="57" name="Picture 16" descr=""/>
          <p:cNvPicPr/>
          <p:nvPr/>
        </p:nvPicPr>
        <p:blipFill>
          <a:blip r:embed="rId4"/>
          <a:stretch/>
        </p:blipFill>
        <p:spPr>
          <a:xfrm>
            <a:off x="8910720" y="-685800"/>
            <a:ext cx="233280" cy="233280"/>
          </a:xfrm>
          <a:prstGeom prst="rect">
            <a:avLst/>
          </a:prstGeom>
          <a:ln>
            <a:noFill/>
          </a:ln>
        </p:spPr>
      </p:pic>
      <p:sp>
        <p:nvSpPr>
          <p:cNvPr id="58" name="CustomShape 3"/>
          <p:cNvSpPr/>
          <p:nvPr/>
        </p:nvSpPr>
        <p:spPr>
          <a:xfrm>
            <a:off x="6781680" y="609480"/>
            <a:ext cx="2133720" cy="914400"/>
          </a:xfrm>
          <a:prstGeom prst="cloudCallout">
            <a:avLst>
              <a:gd name="adj1" fmla="val -28796"/>
              <a:gd name="adj2" fmla="val 42013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4"/>
          <p:cNvSpPr/>
          <p:nvPr/>
        </p:nvSpPr>
        <p:spPr>
          <a:xfrm>
            <a:off x="228600" y="304920"/>
            <a:ext cx="1295280" cy="457200"/>
          </a:xfrm>
          <a:prstGeom prst="cloudCallout">
            <a:avLst>
              <a:gd name="adj1" fmla="val -15074"/>
              <a:gd name="adj2" fmla="val 3402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5"/>
          <p:cNvSpPr/>
          <p:nvPr/>
        </p:nvSpPr>
        <p:spPr>
          <a:xfrm>
            <a:off x="3276720" y="1143000"/>
            <a:ext cx="761760" cy="533520"/>
          </a:xfrm>
          <a:prstGeom prst="cloudCallout">
            <a:avLst>
              <a:gd name="adj1" fmla="val -24375"/>
              <a:gd name="adj2" fmla="val -5652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8" dur="12392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2971800" y="380520"/>
            <a:ext cx="4114800" cy="639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/>
            <a:r>
              <a:rPr b="0" lang="ru-RU" sz="4000" spc="-1" strike="noStrike">
                <a:solidFill>
                  <a:srgbClr val="33cc33"/>
                </a:solidFill>
                <a:latin typeface="Arial Black"/>
              </a:rPr>
              <a:t>ЕЛИ</a:t>
            </a:r>
            <a:endParaRPr b="0" lang="en-US" sz="40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152280" y="152280"/>
            <a:ext cx="7632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  <a:spcBef>
                <a:spcPts val="873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ru-RU" sz="1400" spc="-1" strike="noStrike">
                <a:solidFill>
                  <a:srgbClr val="000000"/>
                </a:solidFill>
                <a:latin typeface="Verdana"/>
              </a:rPr>
              <a:t>.</a:t>
            </a:r>
            <a:endParaRPr b="0" lang="en-US" sz="1400" spc="-1" strike="noStrike">
              <a:solidFill>
                <a:srgbClr val="000000"/>
              </a:solidFill>
              <a:latin typeface="Arial Black"/>
            </a:endParaRPr>
          </a:p>
        </p:txBody>
      </p:sp>
      <p:grpSp>
        <p:nvGrpSpPr>
          <p:cNvPr id="63" name="Group 3"/>
          <p:cNvGrpSpPr/>
          <p:nvPr/>
        </p:nvGrpSpPr>
        <p:grpSpPr>
          <a:xfrm>
            <a:off x="990720" y="1295280"/>
            <a:ext cx="2971440" cy="5562000"/>
            <a:chOff x="990720" y="1295280"/>
            <a:chExt cx="2971440" cy="5562000"/>
          </a:xfrm>
        </p:grpSpPr>
        <p:sp>
          <p:nvSpPr>
            <p:cNvPr id="64" name="CustomShape 4"/>
            <p:cNvSpPr/>
            <p:nvPr/>
          </p:nvSpPr>
          <p:spPr>
            <a:xfrm rot="10800000">
              <a:off x="1170000" y="3810960"/>
              <a:ext cx="2611080" cy="11916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" name="CustomShape 5"/>
            <p:cNvSpPr/>
            <p:nvPr/>
          </p:nvSpPr>
          <p:spPr>
            <a:xfrm>
              <a:off x="1981080" y="1295280"/>
              <a:ext cx="990360" cy="1323720"/>
            </a:xfrm>
            <a:custGeom>
              <a:avLst/>
              <a:gdLst/>
              <a:ahLst/>
              <a:rect l="0" t="0" r="r" b="b"/>
              <a:pathLst>
                <a:path w="2753" h="3679">
                  <a:moveTo>
                    <a:pt x="1376" y="0"/>
                  </a:moveTo>
                  <a:lnTo>
                    <a:pt x="2752" y="3678"/>
                  </a:lnTo>
                  <a:lnTo>
                    <a:pt x="0" y="3678"/>
                  </a:lnTo>
                  <a:lnTo>
                    <a:pt x="1376" y="0"/>
                  </a:lnTo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" name="CustomShape 6"/>
            <p:cNvSpPr/>
            <p:nvPr/>
          </p:nvSpPr>
          <p:spPr>
            <a:xfrm rot="10800000">
              <a:off x="990720" y="5002920"/>
              <a:ext cx="2971440" cy="11916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" name="CustomShape 7"/>
            <p:cNvSpPr/>
            <p:nvPr/>
          </p:nvSpPr>
          <p:spPr>
            <a:xfrm rot="10800000">
              <a:off x="1530360" y="2619000"/>
              <a:ext cx="1891080" cy="11916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8"/>
            <p:cNvSpPr/>
            <p:nvPr/>
          </p:nvSpPr>
          <p:spPr>
            <a:xfrm>
              <a:off x="2251080" y="6194880"/>
              <a:ext cx="360000" cy="662400"/>
            </a:xfrm>
            <a:prstGeom prst="rect">
              <a:avLst/>
            </a:prstGeom>
            <a:solidFill>
              <a:srgbClr val="cc99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9" name="Group 9"/>
          <p:cNvGrpSpPr/>
          <p:nvPr/>
        </p:nvGrpSpPr>
        <p:grpSpPr>
          <a:xfrm>
            <a:off x="6400440" y="228600"/>
            <a:ext cx="2742840" cy="6019200"/>
            <a:chOff x="6400440" y="228600"/>
            <a:chExt cx="2742840" cy="6019200"/>
          </a:xfrm>
        </p:grpSpPr>
        <p:sp>
          <p:nvSpPr>
            <p:cNvPr id="70" name="CustomShape 10"/>
            <p:cNvSpPr/>
            <p:nvPr/>
          </p:nvSpPr>
          <p:spPr>
            <a:xfrm rot="10800000">
              <a:off x="6566400" y="2950920"/>
              <a:ext cx="2410200" cy="12898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11"/>
            <p:cNvSpPr/>
            <p:nvPr/>
          </p:nvSpPr>
          <p:spPr>
            <a:xfrm>
              <a:off x="7314840" y="228600"/>
              <a:ext cx="914040" cy="1432440"/>
            </a:xfrm>
            <a:custGeom>
              <a:avLst/>
              <a:gdLst/>
              <a:ahLst/>
              <a:rect l="0" t="0" r="r" b="b"/>
              <a:pathLst>
                <a:path w="2541" h="3981">
                  <a:moveTo>
                    <a:pt x="1270" y="0"/>
                  </a:moveTo>
                  <a:lnTo>
                    <a:pt x="2540" y="3980"/>
                  </a:lnTo>
                  <a:lnTo>
                    <a:pt x="0" y="3980"/>
                  </a:lnTo>
                  <a:lnTo>
                    <a:pt x="1270" y="0"/>
                  </a:lnTo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12"/>
            <p:cNvSpPr/>
            <p:nvPr/>
          </p:nvSpPr>
          <p:spPr>
            <a:xfrm rot="10800000">
              <a:off x="6400440" y="4240800"/>
              <a:ext cx="2742840" cy="12898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13"/>
            <p:cNvSpPr/>
            <p:nvPr/>
          </p:nvSpPr>
          <p:spPr>
            <a:xfrm rot="10800000">
              <a:off x="6899040" y="1660680"/>
              <a:ext cx="1745640" cy="12898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14"/>
            <p:cNvSpPr/>
            <p:nvPr/>
          </p:nvSpPr>
          <p:spPr>
            <a:xfrm>
              <a:off x="7564320" y="5531040"/>
              <a:ext cx="332280" cy="716760"/>
            </a:xfrm>
            <a:prstGeom prst="rect">
              <a:avLst/>
            </a:prstGeom>
            <a:solidFill>
              <a:srgbClr val="cc99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75" name="Picture 33" descr=""/>
          <p:cNvPicPr/>
          <p:nvPr/>
        </p:nvPicPr>
        <p:blipFill>
          <a:blip r:embed="rId1"/>
          <a:stretch/>
        </p:blipFill>
        <p:spPr>
          <a:xfrm>
            <a:off x="8910720" y="-380880"/>
            <a:ext cx="233280" cy="233280"/>
          </a:xfrm>
          <a:prstGeom prst="rect">
            <a:avLst/>
          </a:prstGeom>
          <a:ln>
            <a:noFill/>
          </a:ln>
        </p:spPr>
      </p:pic>
      <p:grpSp>
        <p:nvGrpSpPr>
          <p:cNvPr id="76" name="Group 15"/>
          <p:cNvGrpSpPr/>
          <p:nvPr/>
        </p:nvGrpSpPr>
        <p:grpSpPr>
          <a:xfrm>
            <a:off x="4419360" y="3581280"/>
            <a:ext cx="609480" cy="990360"/>
            <a:chOff x="4419360" y="3581280"/>
            <a:chExt cx="609480" cy="990360"/>
          </a:xfrm>
        </p:grpSpPr>
        <p:sp>
          <p:nvSpPr>
            <p:cNvPr id="77" name="CustomShape 16"/>
            <p:cNvSpPr/>
            <p:nvPr/>
          </p:nvSpPr>
          <p:spPr>
            <a:xfrm rot="10800000">
              <a:off x="4456440" y="4029120"/>
              <a:ext cx="535680" cy="2120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17"/>
            <p:cNvSpPr/>
            <p:nvPr/>
          </p:nvSpPr>
          <p:spPr>
            <a:xfrm>
              <a:off x="4622760" y="3581280"/>
              <a:ext cx="203040" cy="235800"/>
            </a:xfrm>
            <a:custGeom>
              <a:avLst/>
              <a:gdLst/>
              <a:ahLst/>
              <a:rect l="0" t="0" r="r" b="b"/>
              <a:pathLst>
                <a:path w="566" h="657">
                  <a:moveTo>
                    <a:pt x="282" y="0"/>
                  </a:moveTo>
                  <a:lnTo>
                    <a:pt x="565" y="656"/>
                  </a:lnTo>
                  <a:lnTo>
                    <a:pt x="0" y="656"/>
                  </a:lnTo>
                  <a:lnTo>
                    <a:pt x="282" y="0"/>
                  </a:lnTo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18"/>
            <p:cNvSpPr/>
            <p:nvPr/>
          </p:nvSpPr>
          <p:spPr>
            <a:xfrm rot="10800000">
              <a:off x="4419360" y="4241160"/>
              <a:ext cx="609480" cy="2120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19"/>
            <p:cNvSpPr/>
            <p:nvPr/>
          </p:nvSpPr>
          <p:spPr>
            <a:xfrm rot="10800000">
              <a:off x="4529880" y="3816720"/>
              <a:ext cx="387720" cy="2120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20"/>
            <p:cNvSpPr/>
            <p:nvPr/>
          </p:nvSpPr>
          <p:spPr>
            <a:xfrm>
              <a:off x="4678200" y="4453920"/>
              <a:ext cx="73800" cy="117720"/>
            </a:xfrm>
            <a:prstGeom prst="rect">
              <a:avLst/>
            </a:prstGeom>
            <a:solidFill>
              <a:srgbClr val="cc99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2" name="Group 21"/>
          <p:cNvGrpSpPr/>
          <p:nvPr/>
        </p:nvGrpSpPr>
        <p:grpSpPr>
          <a:xfrm>
            <a:off x="5638320" y="5105520"/>
            <a:ext cx="762120" cy="1143000"/>
            <a:chOff x="5638320" y="5105520"/>
            <a:chExt cx="762120" cy="1143000"/>
          </a:xfrm>
        </p:grpSpPr>
        <p:sp>
          <p:nvSpPr>
            <p:cNvPr id="83" name="CustomShape 22"/>
            <p:cNvSpPr/>
            <p:nvPr/>
          </p:nvSpPr>
          <p:spPr>
            <a:xfrm rot="10800000">
              <a:off x="5684760" y="5622480"/>
              <a:ext cx="669600" cy="2448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23"/>
            <p:cNvSpPr/>
            <p:nvPr/>
          </p:nvSpPr>
          <p:spPr>
            <a:xfrm>
              <a:off x="5892480" y="5105520"/>
              <a:ext cx="253800" cy="271800"/>
            </a:xfrm>
            <a:custGeom>
              <a:avLst/>
              <a:gdLst/>
              <a:ahLst/>
              <a:rect l="0" t="0" r="r" b="b"/>
              <a:pathLst>
                <a:path w="707" h="757">
                  <a:moveTo>
                    <a:pt x="353" y="0"/>
                  </a:moveTo>
                  <a:lnTo>
                    <a:pt x="706" y="756"/>
                  </a:lnTo>
                  <a:lnTo>
                    <a:pt x="0" y="756"/>
                  </a:lnTo>
                  <a:lnTo>
                    <a:pt x="353" y="0"/>
                  </a:lnTo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24"/>
            <p:cNvSpPr/>
            <p:nvPr/>
          </p:nvSpPr>
          <p:spPr>
            <a:xfrm rot="10800000">
              <a:off x="5638320" y="5867280"/>
              <a:ext cx="762120" cy="2448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25"/>
            <p:cNvSpPr/>
            <p:nvPr/>
          </p:nvSpPr>
          <p:spPr>
            <a:xfrm rot="10800000">
              <a:off x="5776920" y="5377320"/>
              <a:ext cx="484920" cy="2448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26"/>
            <p:cNvSpPr/>
            <p:nvPr/>
          </p:nvSpPr>
          <p:spPr>
            <a:xfrm>
              <a:off x="5961960" y="6112440"/>
              <a:ext cx="92160" cy="136080"/>
            </a:xfrm>
            <a:prstGeom prst="rect">
              <a:avLst/>
            </a:prstGeom>
            <a:solidFill>
              <a:srgbClr val="cc99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8" name="Group 27"/>
          <p:cNvGrpSpPr/>
          <p:nvPr/>
        </p:nvGrpSpPr>
        <p:grpSpPr>
          <a:xfrm>
            <a:off x="5562360" y="3886200"/>
            <a:ext cx="609480" cy="990360"/>
            <a:chOff x="5562360" y="3886200"/>
            <a:chExt cx="609480" cy="990360"/>
          </a:xfrm>
        </p:grpSpPr>
        <p:sp>
          <p:nvSpPr>
            <p:cNvPr id="89" name="CustomShape 28"/>
            <p:cNvSpPr/>
            <p:nvPr/>
          </p:nvSpPr>
          <p:spPr>
            <a:xfrm rot="10800000">
              <a:off x="5599440" y="4334040"/>
              <a:ext cx="535680" cy="2120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29"/>
            <p:cNvSpPr/>
            <p:nvPr/>
          </p:nvSpPr>
          <p:spPr>
            <a:xfrm>
              <a:off x="5765760" y="3886200"/>
              <a:ext cx="203040" cy="235800"/>
            </a:xfrm>
            <a:custGeom>
              <a:avLst/>
              <a:gdLst/>
              <a:ahLst/>
              <a:rect l="0" t="0" r="r" b="b"/>
              <a:pathLst>
                <a:path w="566" h="657">
                  <a:moveTo>
                    <a:pt x="282" y="0"/>
                  </a:moveTo>
                  <a:lnTo>
                    <a:pt x="565" y="656"/>
                  </a:lnTo>
                  <a:lnTo>
                    <a:pt x="0" y="656"/>
                  </a:lnTo>
                  <a:lnTo>
                    <a:pt x="282" y="0"/>
                  </a:lnTo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30"/>
            <p:cNvSpPr/>
            <p:nvPr/>
          </p:nvSpPr>
          <p:spPr>
            <a:xfrm rot="10800000">
              <a:off x="5562360" y="4546080"/>
              <a:ext cx="609480" cy="2120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31"/>
            <p:cNvSpPr/>
            <p:nvPr/>
          </p:nvSpPr>
          <p:spPr>
            <a:xfrm rot="10800000">
              <a:off x="5672880" y="4121640"/>
              <a:ext cx="387720" cy="2120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CustomShape 32"/>
            <p:cNvSpPr/>
            <p:nvPr/>
          </p:nvSpPr>
          <p:spPr>
            <a:xfrm>
              <a:off x="5821200" y="4758840"/>
              <a:ext cx="73800" cy="117720"/>
            </a:xfrm>
            <a:prstGeom prst="rect">
              <a:avLst/>
            </a:prstGeom>
            <a:solidFill>
              <a:srgbClr val="cc99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4" name="Group 33"/>
          <p:cNvGrpSpPr/>
          <p:nvPr/>
        </p:nvGrpSpPr>
        <p:grpSpPr>
          <a:xfrm>
            <a:off x="4724280" y="5715000"/>
            <a:ext cx="533520" cy="914400"/>
            <a:chOff x="4724280" y="5715000"/>
            <a:chExt cx="533520" cy="914400"/>
          </a:xfrm>
        </p:grpSpPr>
        <p:sp>
          <p:nvSpPr>
            <p:cNvPr id="95" name="CustomShape 34"/>
            <p:cNvSpPr/>
            <p:nvPr/>
          </p:nvSpPr>
          <p:spPr>
            <a:xfrm rot="10800000">
              <a:off x="4756320" y="6128640"/>
              <a:ext cx="468720" cy="1958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CustomShape 35"/>
            <p:cNvSpPr/>
            <p:nvPr/>
          </p:nvSpPr>
          <p:spPr>
            <a:xfrm>
              <a:off x="4902120" y="5715000"/>
              <a:ext cx="177840" cy="217440"/>
            </a:xfrm>
            <a:custGeom>
              <a:avLst/>
              <a:gdLst/>
              <a:ahLst/>
              <a:rect l="0" t="0" r="r" b="b"/>
              <a:pathLst>
                <a:path w="495" h="606">
                  <a:moveTo>
                    <a:pt x="247" y="0"/>
                  </a:moveTo>
                  <a:lnTo>
                    <a:pt x="494" y="605"/>
                  </a:lnTo>
                  <a:lnTo>
                    <a:pt x="0" y="605"/>
                  </a:lnTo>
                  <a:lnTo>
                    <a:pt x="247" y="0"/>
                  </a:lnTo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" name="CustomShape 36"/>
            <p:cNvSpPr/>
            <p:nvPr/>
          </p:nvSpPr>
          <p:spPr>
            <a:xfrm rot="10800000">
              <a:off x="4724280" y="6324480"/>
              <a:ext cx="533520" cy="1958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" name="CustomShape 37"/>
            <p:cNvSpPr/>
            <p:nvPr/>
          </p:nvSpPr>
          <p:spPr>
            <a:xfrm rot="10800000">
              <a:off x="4820760" y="5932440"/>
              <a:ext cx="339480" cy="1958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" name="CustomShape 38"/>
            <p:cNvSpPr/>
            <p:nvPr/>
          </p:nvSpPr>
          <p:spPr>
            <a:xfrm>
              <a:off x="4950360" y="6520680"/>
              <a:ext cx="64440" cy="108720"/>
            </a:xfrm>
            <a:prstGeom prst="rect">
              <a:avLst/>
            </a:prstGeom>
            <a:solidFill>
              <a:srgbClr val="cc99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00" name="Group 39"/>
          <p:cNvGrpSpPr/>
          <p:nvPr/>
        </p:nvGrpSpPr>
        <p:grpSpPr>
          <a:xfrm>
            <a:off x="3809520" y="4572000"/>
            <a:ext cx="762120" cy="1143000"/>
            <a:chOff x="3809520" y="4572000"/>
            <a:chExt cx="762120" cy="1143000"/>
          </a:xfrm>
        </p:grpSpPr>
        <p:sp>
          <p:nvSpPr>
            <p:cNvPr id="101" name="CustomShape 40"/>
            <p:cNvSpPr/>
            <p:nvPr/>
          </p:nvSpPr>
          <p:spPr>
            <a:xfrm rot="10800000">
              <a:off x="3855960" y="5088960"/>
              <a:ext cx="669600" cy="2448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41"/>
            <p:cNvSpPr/>
            <p:nvPr/>
          </p:nvSpPr>
          <p:spPr>
            <a:xfrm>
              <a:off x="4063680" y="4572000"/>
              <a:ext cx="253800" cy="271800"/>
            </a:xfrm>
            <a:custGeom>
              <a:avLst/>
              <a:gdLst/>
              <a:ahLst/>
              <a:rect l="0" t="0" r="r" b="b"/>
              <a:pathLst>
                <a:path w="707" h="757">
                  <a:moveTo>
                    <a:pt x="353" y="0"/>
                  </a:moveTo>
                  <a:lnTo>
                    <a:pt x="706" y="756"/>
                  </a:lnTo>
                  <a:lnTo>
                    <a:pt x="0" y="756"/>
                  </a:lnTo>
                  <a:lnTo>
                    <a:pt x="353" y="0"/>
                  </a:lnTo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42"/>
            <p:cNvSpPr/>
            <p:nvPr/>
          </p:nvSpPr>
          <p:spPr>
            <a:xfrm rot="10800000">
              <a:off x="3809520" y="5333760"/>
              <a:ext cx="762120" cy="2448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" name="CustomShape 43"/>
            <p:cNvSpPr/>
            <p:nvPr/>
          </p:nvSpPr>
          <p:spPr>
            <a:xfrm rot="10800000">
              <a:off x="3948120" y="4843800"/>
              <a:ext cx="484920" cy="2448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CustomShape 44"/>
            <p:cNvSpPr/>
            <p:nvPr/>
          </p:nvSpPr>
          <p:spPr>
            <a:xfrm>
              <a:off x="4133160" y="5578920"/>
              <a:ext cx="92160" cy="136080"/>
            </a:xfrm>
            <a:prstGeom prst="rect">
              <a:avLst/>
            </a:prstGeom>
            <a:solidFill>
              <a:srgbClr val="cc9900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24" dur="15884" fill="hold"/>
                                        <p:tgtEl>
                                          <p:spTgt spid="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320"/>
            <a:ext cx="8229600" cy="639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/>
            <a:r>
              <a:rPr b="0" lang="ru-RU" sz="4000" spc="-1" strike="noStrike">
                <a:solidFill>
                  <a:srgbClr val="33cc33"/>
                </a:solidFill>
                <a:latin typeface="Arial Black"/>
              </a:rPr>
              <a:t>БЕРЕЗА</a:t>
            </a:r>
            <a:endParaRPr b="0" lang="en-US" sz="4000" spc="-1" strike="noStrike">
              <a:solidFill>
                <a:srgbClr val="000000"/>
              </a:solidFill>
              <a:latin typeface="Arial Black"/>
            </a:endParaRPr>
          </a:p>
        </p:txBody>
      </p:sp>
      <p:pic>
        <p:nvPicPr>
          <p:cNvPr id="107" name="Picture 5" descr="MCj01233430000[1]"/>
          <p:cNvPicPr/>
          <p:nvPr/>
        </p:nvPicPr>
        <p:blipFill>
          <a:blip r:embed="rId1"/>
          <a:stretch/>
        </p:blipFill>
        <p:spPr>
          <a:xfrm>
            <a:off x="152280" y="152280"/>
            <a:ext cx="2246400" cy="1997280"/>
          </a:xfrm>
          <a:prstGeom prst="rect">
            <a:avLst/>
          </a:prstGeom>
          <a:ln>
            <a:noFill/>
          </a:ln>
        </p:spPr>
      </p:pic>
      <p:pic>
        <p:nvPicPr>
          <p:cNvPr id="108" name="Picture 8" descr="000803_1055_8542_vuvv"/>
          <p:cNvPicPr/>
          <p:nvPr/>
        </p:nvPicPr>
        <p:blipFill>
          <a:blip r:embed="rId2"/>
          <a:stretch/>
        </p:blipFill>
        <p:spPr>
          <a:xfrm>
            <a:off x="3352680" y="1295280"/>
            <a:ext cx="3014640" cy="5029200"/>
          </a:xfrm>
          <a:prstGeom prst="rect">
            <a:avLst/>
          </a:prstGeom>
          <a:ln>
            <a:noFill/>
          </a:ln>
        </p:spPr>
      </p:pic>
      <p:pic>
        <p:nvPicPr>
          <p:cNvPr id="109" name="Picture 9" descr="000803_1065_2411_vnvv"/>
          <p:cNvPicPr/>
          <p:nvPr/>
        </p:nvPicPr>
        <p:blipFill>
          <a:blip r:embed="rId3"/>
          <a:stretch/>
        </p:blipFill>
        <p:spPr>
          <a:xfrm>
            <a:off x="6527880" y="0"/>
            <a:ext cx="2616120" cy="3200400"/>
          </a:xfrm>
          <a:prstGeom prst="rect">
            <a:avLst/>
          </a:prstGeom>
          <a:ln>
            <a:noFill/>
          </a:ln>
        </p:spPr>
      </p:pic>
      <p:sp>
        <p:nvSpPr>
          <p:cNvPr id="110" name="CustomShape 2"/>
          <p:cNvSpPr/>
          <p:nvPr/>
        </p:nvSpPr>
        <p:spPr>
          <a:xfrm>
            <a:off x="152280" y="3962520"/>
            <a:ext cx="4608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  <a:spcBef>
                <a:spcPts val="873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ru-RU" sz="1400" spc="-1" strike="noStrike">
                <a:solidFill>
                  <a:srgbClr val="000000"/>
                </a:solidFill>
                <a:latin typeface="Verdana"/>
              </a:rPr>
              <a:t>.</a:t>
            </a:r>
            <a:endParaRPr b="0" lang="en-US" sz="14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-457200" y="6248520"/>
            <a:ext cx="9982080" cy="838080"/>
          </a:xfrm>
          <a:custGeom>
            <a:avLst/>
            <a:gdLst/>
            <a:ahLst/>
            <a:rect l="0" t="0" r="r" b="b"/>
            <a:pathLst>
              <a:path w="27730" h="3096">
                <a:moveTo>
                  <a:pt x="1394" y="533"/>
                </a:moveTo>
                <a:cubicBezTo>
                  <a:pt x="9940" y="0"/>
                  <a:pt x="19183" y="1068"/>
                  <a:pt x="27729" y="533"/>
                </a:cubicBezTo>
                <a:lnTo>
                  <a:pt x="26334" y="2561"/>
                </a:lnTo>
                <a:cubicBezTo>
                  <a:pt x="17788" y="3095"/>
                  <a:pt x="8545" y="2026"/>
                  <a:pt x="0" y="2561"/>
                </a:cubicBezTo>
                <a:lnTo>
                  <a:pt x="1394" y="533"/>
                </a:lnTo>
              </a:path>
            </a:pathLst>
          </a:custGeom>
          <a:gradFill rotWithShape="0">
            <a:gsLst>
              <a:gs pos="0">
                <a:srgbClr val="00ffff"/>
              </a:gs>
              <a:gs pos="50000">
                <a:srgbClr val="d9edef"/>
              </a:gs>
              <a:gs pos="100000">
                <a:srgbClr val="00ffff"/>
              </a:gs>
            </a:gsLst>
            <a:lin ang="2700000"/>
          </a:gra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112" name="Picture 14" descr=""/>
          <p:cNvPicPr/>
          <p:nvPr/>
        </p:nvPicPr>
        <p:blipFill>
          <a:blip r:embed="rId4"/>
          <a:stretch/>
        </p:blipFill>
        <p:spPr>
          <a:xfrm>
            <a:off x="8910720" y="-685800"/>
            <a:ext cx="233280" cy="233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30" dur="19177" fill="hold"/>
                                        <p:tgtEl>
                                          <p:spTgt spid="1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52280" y="151920"/>
            <a:ext cx="8229600" cy="639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/>
            <a:r>
              <a:rPr b="0" lang="ru-RU" sz="4000" spc="-1" strike="noStrike">
                <a:solidFill>
                  <a:srgbClr val="1ea66c"/>
                </a:solidFill>
                <a:latin typeface="Arial Black"/>
              </a:rPr>
              <a:t>ДУБ</a:t>
            </a:r>
            <a:endParaRPr b="0" lang="en-US" sz="4000" spc="-1" strike="noStrike">
              <a:solidFill>
                <a:srgbClr val="000000"/>
              </a:solidFill>
              <a:latin typeface="Arial Black"/>
            </a:endParaRPr>
          </a:p>
        </p:txBody>
      </p:sp>
      <p:pic>
        <p:nvPicPr>
          <p:cNvPr id="114" name="Picture 4" descr="MCj01933160000[1]"/>
          <p:cNvPicPr/>
          <p:nvPr/>
        </p:nvPicPr>
        <p:blipFill>
          <a:blip r:embed="rId1"/>
          <a:stretch/>
        </p:blipFill>
        <p:spPr>
          <a:xfrm>
            <a:off x="7620120" y="4876920"/>
            <a:ext cx="1417680" cy="1752480"/>
          </a:xfrm>
          <a:prstGeom prst="rect">
            <a:avLst/>
          </a:prstGeom>
          <a:ln>
            <a:noFill/>
          </a:ln>
        </p:spPr>
      </p:pic>
      <p:pic>
        <p:nvPicPr>
          <p:cNvPr id="115" name="Picture 8" descr="000803_1065_2406_vnvv"/>
          <p:cNvPicPr/>
          <p:nvPr/>
        </p:nvPicPr>
        <p:blipFill>
          <a:blip r:embed="rId2"/>
          <a:stretch/>
        </p:blipFill>
        <p:spPr>
          <a:xfrm>
            <a:off x="152280" y="152280"/>
            <a:ext cx="2478240" cy="2667240"/>
          </a:xfrm>
          <a:prstGeom prst="rect">
            <a:avLst/>
          </a:prstGeom>
          <a:ln>
            <a:noFill/>
          </a:ln>
        </p:spPr>
      </p:pic>
      <p:pic>
        <p:nvPicPr>
          <p:cNvPr id="116" name="Picture 9" descr="000803_1080_8782_vuvv"/>
          <p:cNvPicPr/>
          <p:nvPr/>
        </p:nvPicPr>
        <p:blipFill>
          <a:blip r:embed="rId3"/>
          <a:stretch/>
        </p:blipFill>
        <p:spPr>
          <a:xfrm>
            <a:off x="3505320" y="638280"/>
            <a:ext cx="5398920" cy="6219720"/>
          </a:xfrm>
          <a:prstGeom prst="rect">
            <a:avLst/>
          </a:prstGeom>
          <a:ln>
            <a:noFill/>
          </a:ln>
        </p:spPr>
      </p:pic>
      <p:sp>
        <p:nvSpPr>
          <p:cNvPr id="117" name="CustomShape 2"/>
          <p:cNvSpPr/>
          <p:nvPr/>
        </p:nvSpPr>
        <p:spPr>
          <a:xfrm>
            <a:off x="228600" y="3962520"/>
            <a:ext cx="7632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  <a:spcBef>
                <a:spcPts val="873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ru-RU" sz="1400" spc="-1" strike="noStrike">
                <a:solidFill>
                  <a:srgbClr val="000000"/>
                </a:solidFill>
                <a:latin typeface="Verdana"/>
              </a:rPr>
              <a:t>.</a:t>
            </a:r>
            <a:endParaRPr b="0" lang="en-US" sz="1400" spc="-1" strike="noStrike">
              <a:solidFill>
                <a:srgbClr val="000000"/>
              </a:solidFill>
              <a:latin typeface="Arial Black"/>
            </a:endParaRPr>
          </a:p>
        </p:txBody>
      </p:sp>
      <p:pic>
        <p:nvPicPr>
          <p:cNvPr id="118" name="Picture 12" descr=""/>
          <p:cNvPicPr/>
          <p:nvPr/>
        </p:nvPicPr>
        <p:blipFill>
          <a:blip r:embed="rId4"/>
          <a:stretch/>
        </p:blipFill>
        <p:spPr>
          <a:xfrm>
            <a:off x="8686800" y="-685800"/>
            <a:ext cx="233280" cy="233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dur="indefinite" nodeType="mainSeq">
                <p:childTnLst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36" dur="17281" fill="hold"/>
                                        <p:tgtEl>
                                          <p:spTgt spid="1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600" cy="792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/>
            <a:r>
              <a:rPr b="0" lang="ru-RU" sz="4400" spc="-1" strike="noStrike">
                <a:solidFill>
                  <a:srgbClr val="333399"/>
                </a:solidFill>
                <a:latin typeface="Arial Black"/>
              </a:rPr>
              <a:t>РЯБИНА</a:t>
            </a:r>
            <a:endParaRPr b="0" lang="en-US" sz="4400" spc="-1" strike="noStrike">
              <a:solidFill>
                <a:srgbClr val="000000"/>
              </a:solidFill>
              <a:latin typeface="Arial Black"/>
            </a:endParaRPr>
          </a:p>
        </p:txBody>
      </p:sp>
      <p:pic>
        <p:nvPicPr>
          <p:cNvPr id="120" name="Picture 4" descr="MCj01933500000[1]"/>
          <p:cNvPicPr/>
          <p:nvPr/>
        </p:nvPicPr>
        <p:blipFill>
          <a:blip r:embed="rId1"/>
          <a:stretch/>
        </p:blipFill>
        <p:spPr>
          <a:xfrm>
            <a:off x="228600" y="228600"/>
            <a:ext cx="1971720" cy="1682640"/>
          </a:xfrm>
          <a:prstGeom prst="rect">
            <a:avLst/>
          </a:prstGeom>
          <a:ln>
            <a:noFill/>
          </a:ln>
        </p:spPr>
      </p:pic>
      <p:pic>
        <p:nvPicPr>
          <p:cNvPr id="121" name="Picture 5" descr="000803_1061_2731_vnvv"/>
          <p:cNvPicPr/>
          <p:nvPr/>
        </p:nvPicPr>
        <p:blipFill>
          <a:blip r:embed="rId2"/>
          <a:stretch/>
        </p:blipFill>
        <p:spPr>
          <a:xfrm>
            <a:off x="6629400" y="0"/>
            <a:ext cx="2224080" cy="3581280"/>
          </a:xfrm>
          <a:prstGeom prst="rect">
            <a:avLst/>
          </a:prstGeom>
          <a:ln>
            <a:noFill/>
          </a:ln>
        </p:spPr>
      </p:pic>
      <p:pic>
        <p:nvPicPr>
          <p:cNvPr id="122" name="Picture 9" descr="000803_1065_2394_vnvv"/>
          <p:cNvPicPr/>
          <p:nvPr/>
        </p:nvPicPr>
        <p:blipFill>
          <a:blip r:embed="rId3"/>
          <a:stretch/>
        </p:blipFill>
        <p:spPr>
          <a:xfrm>
            <a:off x="304920" y="2209680"/>
            <a:ext cx="5221080" cy="4451400"/>
          </a:xfrm>
          <a:prstGeom prst="rect">
            <a:avLst/>
          </a:prstGeom>
          <a:ln>
            <a:noFill/>
          </a:ln>
        </p:spPr>
      </p:pic>
      <p:pic>
        <p:nvPicPr>
          <p:cNvPr id="123" name="Picture 11" descr=""/>
          <p:cNvPicPr/>
          <p:nvPr/>
        </p:nvPicPr>
        <p:blipFill>
          <a:blip r:embed="rId4"/>
          <a:stretch/>
        </p:blipFill>
        <p:spPr>
          <a:xfrm>
            <a:off x="8910720" y="-609480"/>
            <a:ext cx="233280" cy="233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7" dur="indefinite" restart="never" nodeType="tmRoot">
          <p:childTnLst>
            <p:seq>
              <p:cTn id="38" dur="indefinite" nodeType="mainSeq">
                <p:childTnLst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42" dur="16244" fill="hold"/>
                                        <p:tgtEl>
                                          <p:spTgt spid="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380880" y="228240"/>
            <a:ext cx="8229600" cy="563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/>
            <a:r>
              <a:rPr b="0" lang="ru-RU" sz="4000" spc="-1" strike="noStrike">
                <a:solidFill>
                  <a:srgbClr val="1ea66c"/>
                </a:solidFill>
                <a:latin typeface="Arial Black"/>
              </a:rPr>
              <a:t>ОСИНКА</a:t>
            </a:r>
            <a:endParaRPr b="0" lang="en-US" sz="4000" spc="-1" strike="noStrike">
              <a:solidFill>
                <a:srgbClr val="000000"/>
              </a:solidFill>
              <a:latin typeface="Arial Black"/>
            </a:endParaRPr>
          </a:p>
        </p:txBody>
      </p:sp>
      <p:pic>
        <p:nvPicPr>
          <p:cNvPr id="125" name="Picture 7" descr="000803_1066_9372_vnvv"/>
          <p:cNvPicPr/>
          <p:nvPr/>
        </p:nvPicPr>
        <p:blipFill>
          <a:blip r:embed="rId1"/>
          <a:stretch/>
        </p:blipFill>
        <p:spPr>
          <a:xfrm>
            <a:off x="1447920" y="1066680"/>
            <a:ext cx="5943600" cy="5534280"/>
          </a:xfrm>
          <a:prstGeom prst="rect">
            <a:avLst/>
          </a:prstGeom>
          <a:ln>
            <a:noFill/>
          </a:ln>
        </p:spPr>
      </p:pic>
      <p:sp>
        <p:nvSpPr>
          <p:cNvPr id="126" name="CustomShape 2"/>
          <p:cNvSpPr/>
          <p:nvPr/>
        </p:nvSpPr>
        <p:spPr>
          <a:xfrm>
            <a:off x="6629400" y="228600"/>
            <a:ext cx="4608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  <a:spcBef>
                <a:spcPts val="873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Verdana"/>
              </a:rPr>
              <a:t> </a:t>
            </a:r>
            <a:r>
              <a:rPr b="0" lang="ru-RU" sz="1400" spc="-1" strike="noStrike">
                <a:solidFill>
                  <a:srgbClr val="000000"/>
                </a:solidFill>
                <a:latin typeface="Verdana"/>
              </a:rPr>
              <a:t>.</a:t>
            </a:r>
            <a:endParaRPr b="0" lang="en-US" sz="1400" spc="-1" strike="noStrike"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228600" y="152280"/>
            <a:ext cx="1600200" cy="1676520"/>
          </a:xfrm>
          <a:prstGeom prst="sun">
            <a:avLst>
              <a:gd name="adj" fmla="val 33037"/>
            </a:avLst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128" name="Picture 10" descr=""/>
          <p:cNvPicPr/>
          <p:nvPr/>
        </p:nvPicPr>
        <p:blipFill>
          <a:blip r:embed="rId2"/>
          <a:stretch/>
        </p:blipFill>
        <p:spPr>
          <a:xfrm>
            <a:off x="9026640" y="-533520"/>
            <a:ext cx="233280" cy="233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3" dur="indefinite" restart="never" nodeType="tmRoot">
          <p:childTnLst>
            <p:seq>
              <p:cTn id="44" dur="indefinite" nodeType="mainSeq"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48" dur="13091" fill="hold"/>
                                        <p:tgtEl>
                                          <p:spTgt spid="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343040" y="274320"/>
            <a:ext cx="4343400" cy="639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/>
            <a:r>
              <a:rPr b="0" lang="ru-RU" sz="4000" spc="-1" strike="noStrike">
                <a:solidFill>
                  <a:srgbClr val="1ea66c"/>
                </a:solidFill>
                <a:latin typeface="Arial Black"/>
              </a:rPr>
              <a:t>ИВА</a:t>
            </a:r>
            <a:endParaRPr b="0" lang="en-US" sz="4000" spc="-1" strike="noStrike">
              <a:solidFill>
                <a:srgbClr val="000000"/>
              </a:solidFill>
              <a:latin typeface="Arial Black"/>
            </a:endParaRPr>
          </a:p>
        </p:txBody>
      </p:sp>
      <p:pic>
        <p:nvPicPr>
          <p:cNvPr id="130" name="Picture 6" descr="MCj01933900000[1]"/>
          <p:cNvPicPr/>
          <p:nvPr/>
        </p:nvPicPr>
        <p:blipFill>
          <a:blip r:embed="rId1"/>
          <a:stretch/>
        </p:blipFill>
        <p:spPr>
          <a:xfrm>
            <a:off x="7122960" y="1066680"/>
            <a:ext cx="2021040" cy="3429000"/>
          </a:xfrm>
          <a:prstGeom prst="rect">
            <a:avLst/>
          </a:prstGeom>
          <a:ln>
            <a:noFill/>
          </a:ln>
        </p:spPr>
      </p:pic>
      <p:pic>
        <p:nvPicPr>
          <p:cNvPr id="131" name="Picture 7" descr="weeping willow 4"/>
          <p:cNvPicPr/>
          <p:nvPr/>
        </p:nvPicPr>
        <p:blipFill>
          <a:blip r:embed="rId2"/>
          <a:srcRect l="6130" t="5128" r="6789" b="6413"/>
          <a:stretch/>
        </p:blipFill>
        <p:spPr>
          <a:xfrm>
            <a:off x="304920" y="609480"/>
            <a:ext cx="4483080" cy="5334120"/>
          </a:xfrm>
          <a:prstGeom prst="rect">
            <a:avLst/>
          </a:prstGeom>
          <a:ln w="12600">
            <a:solidFill>
              <a:srgbClr val="000000"/>
            </a:solidFill>
            <a:miter/>
          </a:ln>
        </p:spPr>
      </p:pic>
      <p:pic>
        <p:nvPicPr>
          <p:cNvPr id="132" name="Picture 9" descr=""/>
          <p:cNvPicPr/>
          <p:nvPr/>
        </p:nvPicPr>
        <p:blipFill>
          <a:blip r:embed="rId3"/>
          <a:stretch/>
        </p:blipFill>
        <p:spPr>
          <a:xfrm>
            <a:off x="8686800" y="-533520"/>
            <a:ext cx="233280" cy="233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9" dur="indefinite" restart="never" nodeType="tmRoot">
          <p:childTnLst>
            <p:seq>
              <p:cTn id="50" dur="indefinite" nodeType="mainSeq"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54" dur="20185" fill="hold"/>
                                        <p:tgtEl>
                                          <p:spTgt spid="1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Application>LibreOffice/6.1.5.2$Linux_X86_64 LibreOffice_project/10$Build-2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>Пользователь Windows</cp:lastModifiedBy>
  <dcterms:modified xsi:type="dcterms:W3CDTF">2020-11-16T20:39:00Z</dcterms:modified>
  <cp:revision>11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