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slides/_rels/slide10.xml.rels" ContentType="application/vnd.openxmlformats-package.relationships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_rels/presentation.xml.rels" ContentType="application/vnd.openxmlformats-package.relationships+xml"/>
  <Override PartName="/ppt/media/image15.png" ContentType="image/png"/>
  <Override PartName="/ppt/media/image14.png" ContentType="image/png"/>
  <Override PartName="/ppt/media/image13.png" ContentType="image/png"/>
  <Override PartName="/ppt/media/image12.png" ContentType="image/png"/>
  <Override PartName="/ppt/media/image11.png" ContentType="image/png"/>
  <Override PartName="/ppt/media/image1.png" ContentType="image/png"/>
  <Override PartName="/ppt/media/image2.png" ContentType="image/png"/>
  <Override PartName="/ppt/media/image16.png" ContentType="image/png"/>
  <Override PartName="/ppt/media/image3.jpeg" ContentType="image/jpeg"/>
  <Override PartName="/ppt/media/image4.png" ContentType="image/png"/>
  <Override PartName="/ppt/media/image5.jpeg" ContentType="image/jpe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  <Override PartName="/ppt/media/image10.png" ContentType="image/png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066320" y="380520"/>
            <a:ext cx="7620120" cy="11430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221304"/>
              </a:solidFill>
              <a:latin typeface="Times New Roman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1066320" y="1752480"/>
            <a:ext cx="7620120" cy="1962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1066320" y="3902040"/>
            <a:ext cx="7620120" cy="1962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066320" y="380520"/>
            <a:ext cx="7620120" cy="11430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221304"/>
              </a:solidFill>
              <a:latin typeface="Times New Roman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1066320" y="1752480"/>
            <a:ext cx="3718440" cy="1962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971240" y="1752480"/>
            <a:ext cx="3718440" cy="1962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1066320" y="3902040"/>
            <a:ext cx="3718440" cy="1962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971240" y="3902040"/>
            <a:ext cx="3718440" cy="1962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066320" y="380520"/>
            <a:ext cx="7620120" cy="11430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221304"/>
              </a:solidFill>
              <a:latin typeface="Times New Roman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1066320" y="1752480"/>
            <a:ext cx="2453400" cy="1962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3642840" y="1752480"/>
            <a:ext cx="2453400" cy="1962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6219360" y="1752480"/>
            <a:ext cx="2453400" cy="1962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1066320" y="3902040"/>
            <a:ext cx="2453400" cy="1962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3642840" y="3902040"/>
            <a:ext cx="2453400" cy="1962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6219360" y="3902040"/>
            <a:ext cx="2453400" cy="1962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1066320" y="380520"/>
            <a:ext cx="7620120" cy="11430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221304"/>
              </a:solidFill>
              <a:latin typeface="Times New Roman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subTitle"/>
          </p:nvPr>
        </p:nvSpPr>
        <p:spPr>
          <a:xfrm>
            <a:off x="1066320" y="1752480"/>
            <a:ext cx="7620120" cy="411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799"/>
              </a:spcBef>
            </a:pP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1066320" y="380520"/>
            <a:ext cx="7620120" cy="11430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221304"/>
              </a:solidFill>
              <a:latin typeface="Times New Roman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1066320" y="1752480"/>
            <a:ext cx="7620120" cy="411480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066320" y="380520"/>
            <a:ext cx="7620120" cy="11430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221304"/>
              </a:solidFill>
              <a:latin typeface="Times New Roman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1066320" y="1752480"/>
            <a:ext cx="3718440" cy="411480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971240" y="1752480"/>
            <a:ext cx="3718440" cy="411480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1066320" y="380520"/>
            <a:ext cx="7620120" cy="11430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221304"/>
              </a:solidFill>
              <a:latin typeface="Times New Roman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subTitle"/>
          </p:nvPr>
        </p:nvSpPr>
        <p:spPr>
          <a:xfrm>
            <a:off x="1066320" y="380520"/>
            <a:ext cx="7620120" cy="52995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799"/>
              </a:spcBef>
            </a:pP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066320" y="380520"/>
            <a:ext cx="7620120" cy="11430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221304"/>
              </a:solidFill>
              <a:latin typeface="Times New Roman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1066320" y="1752480"/>
            <a:ext cx="3718440" cy="1962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971240" y="1752480"/>
            <a:ext cx="3718440" cy="411480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1066320" y="3902040"/>
            <a:ext cx="3718440" cy="1962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066320" y="380520"/>
            <a:ext cx="7620120" cy="11430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221304"/>
              </a:solidFill>
              <a:latin typeface="Times New Roman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1066320" y="1752480"/>
            <a:ext cx="7620120" cy="411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799"/>
              </a:spcBef>
            </a:pP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066320" y="380520"/>
            <a:ext cx="7620120" cy="11430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221304"/>
              </a:solidFill>
              <a:latin typeface="Times New Roman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1066320" y="1752480"/>
            <a:ext cx="3718440" cy="411480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971240" y="1752480"/>
            <a:ext cx="3718440" cy="1962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971240" y="3902040"/>
            <a:ext cx="3718440" cy="1962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1066320" y="380520"/>
            <a:ext cx="7620120" cy="11430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221304"/>
              </a:solidFill>
              <a:latin typeface="Times New Roman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1066320" y="1752480"/>
            <a:ext cx="3718440" cy="1962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971240" y="1752480"/>
            <a:ext cx="3718440" cy="1962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1066320" y="3902040"/>
            <a:ext cx="7620120" cy="1962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066320" y="380520"/>
            <a:ext cx="7620120" cy="11430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221304"/>
              </a:solidFill>
              <a:latin typeface="Times New Roman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1066320" y="1752480"/>
            <a:ext cx="7620120" cy="1962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1066320" y="3902040"/>
            <a:ext cx="7620120" cy="1962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1066320" y="380520"/>
            <a:ext cx="7620120" cy="11430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221304"/>
              </a:solidFill>
              <a:latin typeface="Times New Roman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1066320" y="1752480"/>
            <a:ext cx="3718440" cy="1962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971240" y="1752480"/>
            <a:ext cx="3718440" cy="1962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1066320" y="3902040"/>
            <a:ext cx="3718440" cy="1962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4971240" y="3902040"/>
            <a:ext cx="3718440" cy="1962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1066320" y="380520"/>
            <a:ext cx="7620120" cy="11430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221304"/>
              </a:solidFill>
              <a:latin typeface="Times New Roman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1066320" y="1752480"/>
            <a:ext cx="2453400" cy="1962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3642840" y="1752480"/>
            <a:ext cx="2453400" cy="1962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6219360" y="1752480"/>
            <a:ext cx="2453400" cy="1962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body"/>
          </p:nvPr>
        </p:nvSpPr>
        <p:spPr>
          <a:xfrm>
            <a:off x="1066320" y="3902040"/>
            <a:ext cx="2453400" cy="1962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8" name="PlaceHolder 6"/>
          <p:cNvSpPr>
            <a:spLocks noGrp="1"/>
          </p:cNvSpPr>
          <p:nvPr>
            <p:ph type="body"/>
          </p:nvPr>
        </p:nvSpPr>
        <p:spPr>
          <a:xfrm>
            <a:off x="3642840" y="3902040"/>
            <a:ext cx="2453400" cy="1962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9" name="PlaceHolder 7"/>
          <p:cNvSpPr>
            <a:spLocks noGrp="1"/>
          </p:cNvSpPr>
          <p:nvPr>
            <p:ph type="body"/>
          </p:nvPr>
        </p:nvSpPr>
        <p:spPr>
          <a:xfrm>
            <a:off x="6219360" y="3902040"/>
            <a:ext cx="2453400" cy="1962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066320" y="380520"/>
            <a:ext cx="7620120" cy="11430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221304"/>
              </a:solidFill>
              <a:latin typeface="Times New Roman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066320" y="1752480"/>
            <a:ext cx="7620120" cy="411480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066320" y="380520"/>
            <a:ext cx="7620120" cy="11430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221304"/>
              </a:solidFill>
              <a:latin typeface="Times New Roman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1066320" y="1752480"/>
            <a:ext cx="3718440" cy="411480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971240" y="1752480"/>
            <a:ext cx="3718440" cy="411480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066320" y="380520"/>
            <a:ext cx="7620120" cy="11430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221304"/>
              </a:solidFill>
              <a:latin typeface="Times New Roman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1066320" y="380520"/>
            <a:ext cx="7620120" cy="52995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799"/>
              </a:spcBef>
            </a:pP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066320" y="380520"/>
            <a:ext cx="7620120" cy="11430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221304"/>
              </a:solidFill>
              <a:latin typeface="Times New Roman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066320" y="1752480"/>
            <a:ext cx="3718440" cy="1962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971240" y="1752480"/>
            <a:ext cx="3718440" cy="411480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1066320" y="3902040"/>
            <a:ext cx="3718440" cy="1962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066320" y="380520"/>
            <a:ext cx="7620120" cy="11430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221304"/>
              </a:solidFill>
              <a:latin typeface="Times New Roman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066320" y="1752480"/>
            <a:ext cx="3718440" cy="411480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971240" y="1752480"/>
            <a:ext cx="3718440" cy="1962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971240" y="3902040"/>
            <a:ext cx="3718440" cy="1962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066320" y="380520"/>
            <a:ext cx="7620120" cy="11430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221304"/>
              </a:solidFill>
              <a:latin typeface="Times New Roman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066320" y="1752480"/>
            <a:ext cx="3718440" cy="1962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971240" y="1752480"/>
            <a:ext cx="3718440" cy="1962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1066320" y="3902040"/>
            <a:ext cx="7620120" cy="19627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3.jpeg"/><Relationship Id="rId3" Type="http://schemas.openxmlformats.org/officeDocument/2006/relationships/image" Target="../media/image4.png"/><Relationship Id="rId4" Type="http://schemas.openxmlformats.org/officeDocument/2006/relationships/image" Target="../media/image5.jpeg"/><Relationship Id="rId5" Type="http://schemas.openxmlformats.org/officeDocument/2006/relationships/image" Target="../media/image6.png"/><Relationship Id="rId6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4.xml"/><Relationship Id="rId8" Type="http://schemas.openxmlformats.org/officeDocument/2006/relationships/slideLayout" Target="../slideLayouts/slideLayout15.xml"/><Relationship Id="rId9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22.xml"/><Relationship Id="rId16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cf8b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609480" y="228600"/>
            <a:ext cx="8239320" cy="6391440"/>
          </a:xfrm>
          <a:prstGeom prst="rect">
            <a:avLst/>
          </a:prstGeom>
          <a:solidFill>
            <a:srgbClr val="ede7e3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Line 2"/>
          <p:cNvSpPr/>
          <p:nvPr/>
        </p:nvSpPr>
        <p:spPr>
          <a:xfrm>
            <a:off x="1015920" y="1600200"/>
            <a:ext cx="7670880" cy="0"/>
          </a:xfrm>
          <a:prstGeom prst="line">
            <a:avLst/>
          </a:prstGeom>
          <a:ln w="3240">
            <a:solidFill>
              <a:srgbClr val="cbbd83"/>
            </a:solidFill>
            <a:miter/>
          </a:ln>
        </p:spPr>
        <p:style>
          <a:lnRef idx="0"/>
          <a:fillRef idx="0"/>
          <a:effectRef idx="0"/>
          <a:fontRef idx="minor"/>
        </p:style>
      </p:sp>
      <p:pic>
        <p:nvPicPr>
          <p:cNvPr id="2" name="Picture 4" descr="minispir"/>
          <p:cNvPicPr/>
          <p:nvPr/>
        </p:nvPicPr>
        <p:blipFill>
          <a:blip r:embed="rId2"/>
          <a:srcRect l="0" t="0" r="0" b="5335"/>
          <a:stretch/>
        </p:blipFill>
        <p:spPr>
          <a:xfrm>
            <a:off x="0" y="50760"/>
            <a:ext cx="1181160" cy="4057560"/>
          </a:xfrm>
          <a:prstGeom prst="rect">
            <a:avLst/>
          </a:prstGeom>
          <a:ln>
            <a:noFill/>
          </a:ln>
        </p:spPr>
      </p:pic>
      <p:pic>
        <p:nvPicPr>
          <p:cNvPr id="3" name="Picture 5" descr="minispir"/>
          <p:cNvPicPr/>
          <p:nvPr/>
        </p:nvPicPr>
        <p:blipFill>
          <a:blip r:embed="rId3"/>
          <a:srcRect l="0" t="40000" r="0" b="0"/>
          <a:stretch/>
        </p:blipFill>
        <p:spPr>
          <a:xfrm>
            <a:off x="0" y="4222800"/>
            <a:ext cx="1181160" cy="2571840"/>
          </a:xfrm>
          <a:prstGeom prst="rect">
            <a:avLst/>
          </a:prstGeom>
          <a:ln>
            <a:noFill/>
          </a:ln>
        </p:spPr>
      </p:pic>
      <p:sp>
        <p:nvSpPr>
          <p:cNvPr id="4" name="PlaceHolder 3"/>
          <p:cNvSpPr>
            <a:spLocks noGrp="1"/>
          </p:cNvSpPr>
          <p:nvPr>
            <p:ph type="title"/>
          </p:nvPr>
        </p:nvSpPr>
        <p:spPr>
          <a:xfrm>
            <a:off x="1066320" y="380520"/>
            <a:ext cx="7620120" cy="114300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ctr"/>
            <a:r>
              <a:rPr b="0" lang="en-US" sz="4400" spc="-1" strike="noStrike">
                <a:solidFill>
                  <a:srgbClr val="221304"/>
                </a:solidFill>
                <a:latin typeface="Times New Roman"/>
              </a:rPr>
              <a:t>Click to edit the title text format</a:t>
            </a:r>
            <a:endParaRPr b="0" lang="en-US" sz="4400" spc="-1" strike="noStrike">
              <a:solidFill>
                <a:srgbClr val="221304"/>
              </a:solidFill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body"/>
          </p:nvPr>
        </p:nvSpPr>
        <p:spPr>
          <a:xfrm>
            <a:off x="1066320" y="1752480"/>
            <a:ext cx="7620120" cy="411480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Times New Roman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  <a:p>
            <a:pPr lvl="1" marL="742680" indent="-285480">
              <a:spcBef>
                <a:spcPts val="799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Second Outline Level</a:t>
            </a: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  <a:p>
            <a:pPr lvl="2" marL="1143000" indent="-228600">
              <a:spcBef>
                <a:spcPts val="799"/>
              </a:spcBef>
              <a:buClr>
                <a:srgbClr val="000000"/>
              </a:buClr>
              <a:buFont typeface="Times New Roman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Third Outline Level</a:t>
            </a: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  <a:p>
            <a:pPr lvl="3" marL="1600200" indent="-228600">
              <a:spcBef>
                <a:spcPts val="799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Fourth Outline Level</a:t>
            </a: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  <a:p>
            <a:pPr lvl="4" marL="2057400" indent="-228600">
              <a:spcBef>
                <a:spcPts val="799"/>
              </a:spcBef>
              <a:buClr>
                <a:srgbClr val="000000"/>
              </a:buClr>
              <a:buFont typeface="Times New Roman"/>
              <a:buChar char="»"/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Fifth Outline Level</a:t>
            </a: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  <a:p>
            <a:pPr lvl="5" marL="2057400" indent="-228600">
              <a:spcBef>
                <a:spcPts val="799"/>
              </a:spcBef>
              <a:buClr>
                <a:srgbClr val="000000"/>
              </a:buClr>
              <a:buFont typeface="Times New Roman"/>
              <a:buChar char="»"/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Sixth Outline Level</a:t>
            </a: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  <a:p>
            <a:pPr lvl="6" marL="2057400" indent="-228600">
              <a:spcBef>
                <a:spcPts val="799"/>
              </a:spcBef>
              <a:buClr>
                <a:srgbClr val="000000"/>
              </a:buClr>
              <a:buFont typeface="Times New Roman"/>
              <a:buChar char="»"/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Seventh Outline Level</a:t>
            </a: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dt"/>
          </p:nvPr>
        </p:nvSpPr>
        <p:spPr>
          <a:xfrm>
            <a:off x="1014120" y="6107040"/>
            <a:ext cx="1904760" cy="457200"/>
          </a:xfrm>
          <a:prstGeom prst="rect">
            <a:avLst/>
          </a:prstGeom>
        </p:spPr>
        <p:txBody>
          <a:bodyPr lIns="90000" rIns="90000" tIns="46800" bIns="46800">
            <a:noAutofit/>
          </a:bodyPr>
          <a:p>
            <a:pPr>
              <a:spcBef>
                <a:spcPts val="799"/>
              </a:spcBef>
              <a:buClr>
                <a:srgbClr val="000000"/>
              </a:buClr>
              <a:buFont typeface="Times New Roman"/>
              <a:buChar char="•"/>
            </a:pP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/>
          </p:nvPr>
        </p:nvSpPr>
        <p:spPr>
          <a:xfrm>
            <a:off x="3452400" y="6107040"/>
            <a:ext cx="2895480" cy="457200"/>
          </a:xfrm>
          <a:prstGeom prst="rect">
            <a:avLst/>
          </a:prstGeom>
        </p:spPr>
        <p:txBody>
          <a:bodyPr lIns="90000" rIns="90000" tIns="46800" bIns="46800">
            <a:noAutofit/>
          </a:bodyPr>
          <a:p>
            <a:pPr>
              <a:spcBef>
                <a:spcPts val="799"/>
              </a:spcBef>
              <a:buClr>
                <a:srgbClr val="000000"/>
              </a:buClr>
              <a:buFont typeface="Times New Roman"/>
              <a:buChar char="•"/>
            </a:pP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" name="PlaceHolder 7"/>
          <p:cNvSpPr>
            <a:spLocks noGrp="1"/>
          </p:cNvSpPr>
          <p:nvPr>
            <p:ph type="sldNum"/>
          </p:nvPr>
        </p:nvSpPr>
        <p:spPr>
          <a:xfrm>
            <a:off x="6881760" y="6107040"/>
            <a:ext cx="1905120" cy="457200"/>
          </a:xfrm>
          <a:prstGeom prst="rect">
            <a:avLst/>
          </a:prstGeom>
        </p:spPr>
        <p:txBody>
          <a:bodyPr lIns="90000" rIns="90000" tIns="46800" bIns="46800">
            <a:noAutofit/>
          </a:bodyPr>
          <a:p>
            <a:pPr algn="r"/>
            <a:fld id="{CFE43470-EF3D-47E4-832F-8611F0C3EBDF}" type="slidenum">
              <a:rPr b="0" lang="ru-RU" sz="1400" spc="-1" strike="noStrike"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cf8b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528480" y="201600"/>
            <a:ext cx="8398080" cy="6467400"/>
          </a:xfrm>
          <a:prstGeom prst="rect">
            <a:avLst/>
          </a:prstGeom>
          <a:blipFill rotWithShape="0">
            <a:blip r:embed="rId2"/>
            <a:tile/>
          </a:blipFill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46" name="Picture 3" descr="minispir"/>
          <p:cNvPicPr/>
          <p:nvPr/>
        </p:nvPicPr>
        <p:blipFill>
          <a:blip r:embed="rId3"/>
          <a:stretch/>
        </p:blipFill>
        <p:spPr>
          <a:xfrm>
            <a:off x="0" y="50760"/>
            <a:ext cx="1181160" cy="4286160"/>
          </a:xfrm>
          <a:prstGeom prst="rect">
            <a:avLst/>
          </a:prstGeom>
          <a:ln>
            <a:noFill/>
          </a:ln>
        </p:spPr>
      </p:pic>
      <p:sp>
        <p:nvSpPr>
          <p:cNvPr id="47" name="CustomShape 2"/>
          <p:cNvSpPr/>
          <p:nvPr/>
        </p:nvSpPr>
        <p:spPr>
          <a:xfrm>
            <a:off x="596880" y="4130640"/>
            <a:ext cx="1041480" cy="457200"/>
          </a:xfrm>
          <a:prstGeom prst="rect">
            <a:avLst/>
          </a:prstGeom>
          <a:blipFill rotWithShape="0">
            <a:blip r:embed="rId4"/>
            <a:tile/>
          </a:blipFill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48" name="Picture 5" descr="minispir"/>
          <p:cNvPicPr/>
          <p:nvPr/>
        </p:nvPicPr>
        <p:blipFill>
          <a:blip r:embed="rId5"/>
          <a:srcRect l="0" t="40000" r="0" b="0"/>
          <a:stretch/>
        </p:blipFill>
        <p:spPr>
          <a:xfrm>
            <a:off x="0" y="4222800"/>
            <a:ext cx="1181160" cy="2571840"/>
          </a:xfrm>
          <a:prstGeom prst="rect">
            <a:avLst/>
          </a:prstGeom>
          <a:ln>
            <a:noFill/>
          </a:ln>
        </p:spPr>
      </p:pic>
      <p:sp>
        <p:nvSpPr>
          <p:cNvPr id="49" name="PlaceHolder 3"/>
          <p:cNvSpPr>
            <a:spLocks noGrp="1"/>
          </p:cNvSpPr>
          <p:nvPr>
            <p:ph type="title"/>
          </p:nvPr>
        </p:nvSpPr>
        <p:spPr>
          <a:xfrm>
            <a:off x="1066320" y="380520"/>
            <a:ext cx="7620120" cy="114300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ctr"/>
            <a:r>
              <a:rPr b="0" lang="en-US" sz="4400" spc="-1" strike="noStrike">
                <a:solidFill>
                  <a:srgbClr val="221304"/>
                </a:solidFill>
                <a:latin typeface="Times New Roman"/>
              </a:rPr>
              <a:t>Click to edit the title text format</a:t>
            </a:r>
            <a:endParaRPr b="0" lang="en-US" sz="4400" spc="-1" strike="noStrike">
              <a:solidFill>
                <a:srgbClr val="221304"/>
              </a:solidFill>
              <a:latin typeface="Times New Roman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1066320" y="1752480"/>
            <a:ext cx="7620120" cy="411480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Times New Roman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  <a:p>
            <a:pPr lvl="1" marL="742680" indent="-285480">
              <a:spcBef>
                <a:spcPts val="799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Second Outline Level</a:t>
            </a: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  <a:p>
            <a:pPr lvl="2" marL="1143000" indent="-228600">
              <a:spcBef>
                <a:spcPts val="799"/>
              </a:spcBef>
              <a:buClr>
                <a:srgbClr val="000000"/>
              </a:buClr>
              <a:buFont typeface="Times New Roman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Third Outline Level</a:t>
            </a: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  <a:p>
            <a:pPr lvl="3" marL="1600200" indent="-228600">
              <a:spcBef>
                <a:spcPts val="799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Fourth Outline Level</a:t>
            </a: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  <a:p>
            <a:pPr lvl="4" marL="2057400" indent="-228600">
              <a:spcBef>
                <a:spcPts val="799"/>
              </a:spcBef>
              <a:buClr>
                <a:srgbClr val="000000"/>
              </a:buClr>
              <a:buFont typeface="Times New Roman"/>
              <a:buChar char="»"/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Fifth Outline Level</a:t>
            </a: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  <a:p>
            <a:pPr lvl="5" marL="2057400" indent="-228600">
              <a:spcBef>
                <a:spcPts val="799"/>
              </a:spcBef>
              <a:buClr>
                <a:srgbClr val="000000"/>
              </a:buClr>
              <a:buFont typeface="Times New Roman"/>
              <a:buChar char="»"/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Sixth Outline Level</a:t>
            </a: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  <a:p>
            <a:pPr lvl="6" marL="2057400" indent="-228600">
              <a:spcBef>
                <a:spcPts val="799"/>
              </a:spcBef>
              <a:buClr>
                <a:srgbClr val="000000"/>
              </a:buClr>
              <a:buFont typeface="Times New Roman"/>
              <a:buChar char="»"/>
            </a:pPr>
            <a:r>
              <a:rPr b="0" lang="en-US" sz="3200" spc="-1" strike="noStrike">
                <a:solidFill>
                  <a:srgbClr val="000000"/>
                </a:solidFill>
                <a:latin typeface="Times New Roman"/>
              </a:rPr>
              <a:t>Seventh Outline Level</a:t>
            </a: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1" name="PlaceHolder 5"/>
          <p:cNvSpPr>
            <a:spLocks noGrp="1"/>
          </p:cNvSpPr>
          <p:nvPr>
            <p:ph type="dt"/>
          </p:nvPr>
        </p:nvSpPr>
        <p:spPr>
          <a:xfrm>
            <a:off x="1084320" y="6095880"/>
            <a:ext cx="1905120" cy="457200"/>
          </a:xfrm>
          <a:prstGeom prst="rect">
            <a:avLst/>
          </a:prstGeom>
        </p:spPr>
        <p:txBody>
          <a:bodyPr lIns="90000" rIns="90000" tIns="46800" bIns="46800">
            <a:noAutofit/>
          </a:bodyPr>
          <a:p>
            <a:pPr>
              <a:spcBef>
                <a:spcPts val="799"/>
              </a:spcBef>
              <a:buClr>
                <a:srgbClr val="000000"/>
              </a:buClr>
              <a:buFont typeface="Times New Roman"/>
              <a:buChar char="•"/>
            </a:pP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2" name="PlaceHolder 6"/>
          <p:cNvSpPr>
            <a:spLocks noGrp="1"/>
          </p:cNvSpPr>
          <p:nvPr>
            <p:ph type="ftr"/>
          </p:nvPr>
        </p:nvSpPr>
        <p:spPr>
          <a:xfrm>
            <a:off x="3522600" y="6095880"/>
            <a:ext cx="2895840" cy="457200"/>
          </a:xfrm>
          <a:prstGeom prst="rect">
            <a:avLst/>
          </a:prstGeom>
        </p:spPr>
        <p:txBody>
          <a:bodyPr lIns="90000" rIns="90000" tIns="46800" bIns="46800">
            <a:noAutofit/>
          </a:bodyPr>
          <a:p>
            <a:pPr>
              <a:spcBef>
                <a:spcPts val="799"/>
              </a:spcBef>
              <a:buClr>
                <a:srgbClr val="000000"/>
              </a:buClr>
              <a:buFont typeface="Times New Roman"/>
              <a:buChar char="•"/>
            </a:pPr>
            <a:endParaRPr b="0" lang="en-US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3" name="PlaceHolder 7"/>
          <p:cNvSpPr>
            <a:spLocks noGrp="1"/>
          </p:cNvSpPr>
          <p:nvPr>
            <p:ph type="sldNum"/>
          </p:nvPr>
        </p:nvSpPr>
        <p:spPr>
          <a:xfrm>
            <a:off x="6951600" y="6095880"/>
            <a:ext cx="1905120" cy="457200"/>
          </a:xfrm>
          <a:prstGeom prst="rect">
            <a:avLst/>
          </a:prstGeom>
        </p:spPr>
        <p:txBody>
          <a:bodyPr lIns="90000" rIns="90000" tIns="46800" bIns="46800">
            <a:noAutofit/>
          </a:bodyPr>
          <a:p>
            <a:pPr algn="r"/>
            <a:fld id="{5AC643F6-C5E5-4D00-AEA5-0DA066100F4F}" type="slidenum">
              <a:rPr b="0" lang="ru-RU" sz="1400" spc="-1" strike="noStrike"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  <p:sldLayoutId id="2147483670" r:id="rId14"/>
    <p:sldLayoutId id="2147483671" r:id="rId15"/>
    <p:sldLayoutId id="2147483672" r:id="rId16"/>
    <p:sldLayoutId id="2147483673" r:id="rId17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6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914040" y="2057040"/>
            <a:ext cx="7721640" cy="11430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/>
            <a:r>
              <a:rPr b="0" lang="ru-RU" sz="8200" spc="-1" strike="noStrike">
                <a:solidFill>
                  <a:srgbClr val="221304"/>
                </a:solidFill>
                <a:latin typeface="Times New Roman"/>
              </a:rPr>
              <a:t>Геометрические фигуры</a:t>
            </a:r>
            <a:br/>
            <a:br/>
            <a:r>
              <a:rPr b="0" lang="ru-RU" sz="2400" spc="-1" strike="noStrike">
                <a:solidFill>
                  <a:srgbClr val="221304"/>
                </a:solidFill>
                <a:latin typeface="Times New Roman"/>
              </a:rPr>
              <a:t>Выполнила старший воспитатель</a:t>
            </a:r>
            <a:br/>
            <a:r>
              <a:rPr b="0" lang="ru-RU" sz="2400" spc="-1" strike="noStrike">
                <a:solidFill>
                  <a:srgbClr val="221304"/>
                </a:solidFill>
                <a:latin typeface="Times New Roman"/>
              </a:rPr>
              <a:t>Яркина Светлана Александровна</a:t>
            </a:r>
            <a:endParaRPr b="0" lang="en-US" sz="2400" spc="-1" strike="noStrike">
              <a:solidFill>
                <a:srgbClr val="221304"/>
              </a:solidFill>
              <a:latin typeface="Times New Roman"/>
            </a:endParaRPr>
          </a:p>
        </p:txBody>
      </p:sp>
      <p:pic>
        <p:nvPicPr>
          <p:cNvPr id="91" name="Picture 4" descr=""/>
          <p:cNvPicPr/>
          <p:nvPr/>
        </p:nvPicPr>
        <p:blipFill>
          <a:blip r:embed="rId1"/>
          <a:stretch/>
        </p:blipFill>
        <p:spPr>
          <a:xfrm>
            <a:off x="8458200" y="380880"/>
            <a:ext cx="304920" cy="3049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6" dur="1" fill="hold"/>
                                        <p:tgtEl>
                                          <p:spTgt spid="9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1066320" y="380520"/>
            <a:ext cx="7620120" cy="11430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/>
            <a:r>
              <a:rPr b="0" lang="ru-RU" sz="8700" spc="-1" strike="noStrike">
                <a:solidFill>
                  <a:srgbClr val="221304"/>
                </a:solidFill>
                <a:latin typeface="Times New Roman"/>
              </a:rPr>
              <a:t>Звезда</a:t>
            </a:r>
            <a:endParaRPr b="0" lang="en-US" sz="8700" spc="-1" strike="noStrike">
              <a:solidFill>
                <a:srgbClr val="221304"/>
              </a:solidFill>
              <a:latin typeface="Times New Roman"/>
            </a:endParaRPr>
          </a:p>
        </p:txBody>
      </p:sp>
      <p:sp>
        <p:nvSpPr>
          <p:cNvPr id="125" name="TextShape 2"/>
          <p:cNvSpPr txBox="1"/>
          <p:nvPr/>
        </p:nvSpPr>
        <p:spPr>
          <a:xfrm>
            <a:off x="1066320" y="1752480"/>
            <a:ext cx="762012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126" name="CustomShape 3"/>
          <p:cNvSpPr/>
          <p:nvPr/>
        </p:nvSpPr>
        <p:spPr>
          <a:xfrm>
            <a:off x="3276720" y="2133720"/>
            <a:ext cx="2590560" cy="2743200"/>
          </a:xfrm>
          <a:custGeom>
            <a:avLst/>
            <a:gdLst/>
            <a:ahLst/>
            <a:rect l="l" t="t" r="r" b="b"/>
            <a:pathLst>
              <a:path w="2590794" h="2743193">
                <a:moveTo>
                  <a:pt x="3" y="1047806"/>
                </a:moveTo>
                <a:lnTo>
                  <a:pt x="989603" y="1047814"/>
                </a:lnTo>
                <a:lnTo>
                  <a:pt x="1295400" y="0"/>
                </a:lnTo>
                <a:lnTo>
                  <a:pt x="1601197" y="1047814"/>
                </a:lnTo>
                <a:lnTo>
                  <a:pt x="2590797" y="1047806"/>
                </a:lnTo>
                <a:lnTo>
                  <a:pt x="1790190" y="1695384"/>
                </a:lnTo>
                <a:lnTo>
                  <a:pt x="2096000" y="2743193"/>
                </a:lnTo>
                <a:lnTo>
                  <a:pt x="1295400" y="2095604"/>
                </a:lnTo>
                <a:lnTo>
                  <a:pt x="494800" y="2743193"/>
                </a:lnTo>
                <a:lnTo>
                  <a:pt x="800610" y="1695384"/>
                </a:lnTo>
                <a:lnTo>
                  <a:pt x="3" y="1047806"/>
                </a:lnTo>
                <a:close/>
              </a:path>
            </a:pathLst>
          </a:custGeom>
          <a:solidFill>
            <a:srgbClr val="660066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pic>
        <p:nvPicPr>
          <p:cNvPr id="127" name="Picture 5" descr=""/>
          <p:cNvPicPr/>
          <p:nvPr/>
        </p:nvPicPr>
        <p:blipFill>
          <a:blip r:embed="rId1"/>
          <a:stretch/>
        </p:blipFill>
        <p:spPr>
          <a:xfrm>
            <a:off x="8305920" y="380880"/>
            <a:ext cx="304560" cy="3049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34" dur="indefinite" restart="never" nodeType="tmRoot">
          <p:childTnLst>
            <p:seq>
              <p:cTn id="135" dur="indefinite" nodeType="mainSeq"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139" dur="1" fill="hold"/>
                                        <p:tgtEl>
                                          <p:spTgt spid="1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1066320" y="380520"/>
            <a:ext cx="7620120" cy="11430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/>
            <a:r>
              <a:rPr b="0" lang="ru-RU" sz="8700" spc="-1" strike="noStrike">
                <a:solidFill>
                  <a:srgbClr val="221304"/>
                </a:solidFill>
                <a:latin typeface="Times New Roman"/>
              </a:rPr>
              <a:t>Круг                 </a:t>
            </a:r>
            <a:endParaRPr b="0" lang="en-US" sz="8700" spc="-1" strike="noStrike">
              <a:solidFill>
                <a:srgbClr val="221304"/>
              </a:solidFill>
              <a:latin typeface="Times New Roman"/>
            </a:endParaRPr>
          </a:p>
        </p:txBody>
      </p:sp>
      <p:sp>
        <p:nvSpPr>
          <p:cNvPr id="93" name="TextShape 2"/>
          <p:cNvSpPr txBox="1"/>
          <p:nvPr/>
        </p:nvSpPr>
        <p:spPr>
          <a:xfrm>
            <a:off x="1066320" y="1752480"/>
            <a:ext cx="762012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94" name="CustomShape 3"/>
          <p:cNvSpPr/>
          <p:nvPr/>
        </p:nvSpPr>
        <p:spPr>
          <a:xfrm>
            <a:off x="3429000" y="2362320"/>
            <a:ext cx="2286000" cy="2209680"/>
          </a:xfrm>
          <a:prstGeom prst="ellipse">
            <a:avLst/>
          </a:prstGeom>
          <a:solidFill>
            <a:srgbClr val="f9672d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pic>
        <p:nvPicPr>
          <p:cNvPr id="95" name="Picture 8" descr=""/>
          <p:cNvPicPr/>
          <p:nvPr/>
        </p:nvPicPr>
        <p:blipFill>
          <a:blip r:embed="rId1"/>
          <a:stretch/>
        </p:blipFill>
        <p:spPr>
          <a:xfrm>
            <a:off x="8381880" y="304920"/>
            <a:ext cx="304920" cy="3045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7" dur="indefinite" restart="never" nodeType="tmRoot">
          <p:childTnLst>
            <p:seq>
              <p:cTn id="8" dur="indefinite" nodeType="mainSeq">
                <p:childTnLst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12" dur="1" fill="hold"/>
                                        <p:tgtEl>
                                          <p:spTgt spid="9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nodeType="after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1066320" y="380520"/>
            <a:ext cx="7620120" cy="11430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/>
            <a:r>
              <a:rPr b="0" lang="ru-RU" sz="8700" spc="-1" strike="noStrike">
                <a:solidFill>
                  <a:srgbClr val="221304"/>
                </a:solidFill>
                <a:latin typeface="Times New Roman"/>
              </a:rPr>
              <a:t>Дуга</a:t>
            </a:r>
            <a:endParaRPr b="0" lang="en-US" sz="8700" spc="-1" strike="noStrike">
              <a:solidFill>
                <a:srgbClr val="221304"/>
              </a:solidFill>
              <a:latin typeface="Times New Roman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1066320" y="1752480"/>
            <a:ext cx="762012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98" name="CustomShape 3"/>
          <p:cNvSpPr/>
          <p:nvPr/>
        </p:nvSpPr>
        <p:spPr>
          <a:xfrm>
            <a:off x="2819520" y="2819520"/>
            <a:ext cx="3504960" cy="2971800"/>
          </a:xfrm>
          <a:custGeom>
            <a:avLst/>
            <a:gdLst/>
            <a:ahLst/>
            <a:rect l="l" t="t" r="r" b="b"/>
            <a:pathLst>
              <a:path w="21600" h="11017">
                <a:moveTo>
                  <a:pt x="5400" y="10908"/>
                </a:moveTo>
                <a:cubicBezTo>
                  <a:pt x="5399" y="10872"/>
                  <a:pt x="5399" y="10836"/>
                  <a:pt x="5399" y="10800"/>
                </a:cubicBezTo>
                <a:cubicBezTo>
                  <a:pt x="5399" y="7817"/>
                  <a:pt x="7817" y="5399"/>
                  <a:pt x="10800" y="5399"/>
                </a:cubicBezTo>
                <a:cubicBezTo>
                  <a:pt x="13782" y="5399"/>
                  <a:pt x="16201" y="7817"/>
                  <a:pt x="16201" y="10800"/>
                </a:cubicBezTo>
                <a:cubicBezTo>
                  <a:pt x="16201" y="10836"/>
                  <a:pt x="16200" y="10872"/>
                  <a:pt x="16199" y="10908"/>
                </a:cubicBezTo>
                <a:lnTo>
                  <a:pt x="21597" y="11017"/>
                </a:lnTo>
                <a:cubicBezTo>
                  <a:pt x="21599" y="10945"/>
                  <a:pt x="21600" y="10872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0" y="10872"/>
                  <a:pt x="0" y="10945"/>
                  <a:pt x="2" y="11017"/>
                </a:cubicBezTo>
                <a:lnTo>
                  <a:pt x="5400" y="10908"/>
                </a:lnTo>
                <a:close/>
              </a:path>
            </a:pathLst>
          </a:custGeom>
          <a:solidFill>
            <a:srgbClr val="f9672d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pic>
        <p:nvPicPr>
          <p:cNvPr id="99" name="Picture 5" descr=""/>
          <p:cNvPicPr/>
          <p:nvPr/>
        </p:nvPicPr>
        <p:blipFill>
          <a:blip r:embed="rId1"/>
          <a:stretch/>
        </p:blipFill>
        <p:spPr>
          <a:xfrm>
            <a:off x="8458200" y="304920"/>
            <a:ext cx="304920" cy="3045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2" dur="indefinite" restart="never" nodeType="tmRoot">
          <p:childTnLst>
            <p:seq>
              <p:cTn id="23" dur="indefinite" nodeType="mainSeq"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27" dur="1" fill="hold"/>
                                        <p:tgtEl>
                                          <p:spTgt spid="9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1066320" y="380520"/>
            <a:ext cx="7620120" cy="11430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/>
            <a:r>
              <a:rPr b="0" lang="ru-RU" sz="8700" spc="-1" strike="noStrike">
                <a:solidFill>
                  <a:srgbClr val="221304"/>
                </a:solidFill>
                <a:latin typeface="Times New Roman"/>
              </a:rPr>
              <a:t>Овал</a:t>
            </a:r>
            <a:endParaRPr b="0" lang="en-US" sz="8700" spc="-1" strike="noStrike">
              <a:solidFill>
                <a:srgbClr val="221304"/>
              </a:solidFill>
              <a:latin typeface="Times New Roman"/>
            </a:endParaRPr>
          </a:p>
        </p:txBody>
      </p:sp>
      <p:sp>
        <p:nvSpPr>
          <p:cNvPr id="101" name="TextShape 2"/>
          <p:cNvSpPr txBox="1"/>
          <p:nvPr/>
        </p:nvSpPr>
        <p:spPr>
          <a:xfrm>
            <a:off x="1066320" y="1752480"/>
            <a:ext cx="762012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102" name="CustomShape 3"/>
          <p:cNvSpPr/>
          <p:nvPr/>
        </p:nvSpPr>
        <p:spPr>
          <a:xfrm>
            <a:off x="2743200" y="2743200"/>
            <a:ext cx="3733920" cy="1447920"/>
          </a:xfrm>
          <a:prstGeom prst="ellipse">
            <a:avLst/>
          </a:prstGeom>
          <a:solidFill>
            <a:srgbClr val="ecd33a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pic>
        <p:nvPicPr>
          <p:cNvPr id="103" name="Picture 6" descr=""/>
          <p:cNvPicPr/>
          <p:nvPr/>
        </p:nvPicPr>
        <p:blipFill>
          <a:blip r:embed="rId1"/>
          <a:stretch/>
        </p:blipFill>
        <p:spPr>
          <a:xfrm>
            <a:off x="8305920" y="457200"/>
            <a:ext cx="304560" cy="3049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8" dur="indefinite" restart="never" nodeType="tmRoot">
          <p:childTnLst>
            <p:seq>
              <p:cTn id="39" dur="indefinite" nodeType="mainSeq">
                <p:childTnLst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nodeType="click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43" dur="1" fill="hold"/>
                                        <p:tgtEl>
                                          <p:spTgt spid="10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1066320" y="380520"/>
            <a:ext cx="7620120" cy="11430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/>
            <a:r>
              <a:rPr b="0" lang="ru-RU" sz="8700" spc="-1" strike="noStrike">
                <a:solidFill>
                  <a:srgbClr val="221304"/>
                </a:solidFill>
                <a:latin typeface="Times New Roman"/>
              </a:rPr>
              <a:t>Квадрат</a:t>
            </a:r>
            <a:endParaRPr b="0" lang="en-US" sz="8700" spc="-1" strike="noStrike">
              <a:solidFill>
                <a:srgbClr val="221304"/>
              </a:solidFill>
              <a:latin typeface="Times New Roman"/>
            </a:endParaRPr>
          </a:p>
        </p:txBody>
      </p:sp>
      <p:sp>
        <p:nvSpPr>
          <p:cNvPr id="105" name="TextShape 2"/>
          <p:cNvSpPr txBox="1"/>
          <p:nvPr/>
        </p:nvSpPr>
        <p:spPr>
          <a:xfrm>
            <a:off x="1066320" y="1752480"/>
            <a:ext cx="762012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106" name="CustomShape 3"/>
          <p:cNvSpPr/>
          <p:nvPr/>
        </p:nvSpPr>
        <p:spPr>
          <a:xfrm>
            <a:off x="3429000" y="2362320"/>
            <a:ext cx="2362320" cy="2209680"/>
          </a:xfrm>
          <a:prstGeom prst="rect">
            <a:avLst/>
          </a:prstGeom>
          <a:solidFill>
            <a:srgbClr val="a1bd69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pic>
        <p:nvPicPr>
          <p:cNvPr id="107" name="Picture 7" descr=""/>
          <p:cNvPicPr/>
          <p:nvPr/>
        </p:nvPicPr>
        <p:blipFill>
          <a:blip r:embed="rId1"/>
          <a:stretch/>
        </p:blipFill>
        <p:spPr>
          <a:xfrm>
            <a:off x="8229600" y="533520"/>
            <a:ext cx="304920" cy="3045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54" dur="indefinite" restart="never" nodeType="tmRoot">
          <p:childTnLst>
            <p:seq>
              <p:cTn id="55" dur="indefinite" nodeType="mainSeq"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59" dur="1" fill="hold"/>
                                        <p:tgtEl>
                                          <p:spTgt spid="10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1066320" y="380520"/>
            <a:ext cx="7620120" cy="11430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/>
            <a:r>
              <a:rPr b="0" lang="ru-RU" sz="8700" spc="-1" strike="noStrike">
                <a:solidFill>
                  <a:srgbClr val="221304"/>
                </a:solidFill>
                <a:latin typeface="Times New Roman"/>
              </a:rPr>
              <a:t>Треугольник</a:t>
            </a:r>
            <a:endParaRPr b="0" lang="en-US" sz="8700" spc="-1" strike="noStrike">
              <a:solidFill>
                <a:srgbClr val="221304"/>
              </a:solidFill>
              <a:latin typeface="Times New Roman"/>
            </a:endParaRPr>
          </a:p>
        </p:txBody>
      </p:sp>
      <p:sp>
        <p:nvSpPr>
          <p:cNvPr id="109" name="TextShape 2"/>
          <p:cNvSpPr txBox="1"/>
          <p:nvPr/>
        </p:nvSpPr>
        <p:spPr>
          <a:xfrm>
            <a:off x="1066320" y="1752480"/>
            <a:ext cx="762012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110" name="CustomShape 3"/>
          <p:cNvSpPr/>
          <p:nvPr/>
        </p:nvSpPr>
        <p:spPr>
          <a:xfrm>
            <a:off x="3505320" y="2209680"/>
            <a:ext cx="2209680" cy="2514600"/>
          </a:xfrm>
          <a:custGeom>
            <a:avLst/>
            <a:gdLst/>
            <a:ahLst/>
            <a:rect l="0" t="0" r="r" b="b"/>
            <a:pathLst>
              <a:path w="6140" h="6987">
                <a:moveTo>
                  <a:pt x="3069" y="0"/>
                </a:moveTo>
                <a:lnTo>
                  <a:pt x="6139" y="6986"/>
                </a:lnTo>
                <a:lnTo>
                  <a:pt x="0" y="6986"/>
                </a:lnTo>
                <a:lnTo>
                  <a:pt x="3069" y="0"/>
                </a:lnTo>
              </a:path>
            </a:pathLst>
          </a:custGeom>
          <a:solidFill>
            <a:srgbClr val="10b8b4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pic>
        <p:nvPicPr>
          <p:cNvPr id="111" name="Picture 5" descr=""/>
          <p:cNvPicPr/>
          <p:nvPr/>
        </p:nvPicPr>
        <p:blipFill>
          <a:blip r:embed="rId1"/>
          <a:stretch/>
        </p:blipFill>
        <p:spPr>
          <a:xfrm>
            <a:off x="8381880" y="380880"/>
            <a:ext cx="304920" cy="3049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70" dur="indefinite" restart="never" nodeType="tmRoot">
          <p:childTnLst>
            <p:seq>
              <p:cTn id="71" dur="indefinite" nodeType="mainSeq"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75" dur="1" fill="hold"/>
                                        <p:tgtEl>
                                          <p:spTgt spid="1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1066320" y="380520"/>
            <a:ext cx="7620120" cy="11430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/>
            <a:r>
              <a:rPr b="0" lang="ru-RU" sz="8700" spc="-1" strike="noStrike">
                <a:solidFill>
                  <a:srgbClr val="221304"/>
                </a:solidFill>
                <a:latin typeface="Times New Roman"/>
              </a:rPr>
              <a:t>Куб</a:t>
            </a:r>
            <a:endParaRPr b="0" lang="en-US" sz="8700" spc="-1" strike="noStrike">
              <a:solidFill>
                <a:srgbClr val="221304"/>
              </a:solidFill>
              <a:latin typeface="Times New Roman"/>
            </a:endParaRPr>
          </a:p>
        </p:txBody>
      </p:sp>
      <p:sp>
        <p:nvSpPr>
          <p:cNvPr id="113" name="TextShape 2"/>
          <p:cNvSpPr txBox="1"/>
          <p:nvPr/>
        </p:nvSpPr>
        <p:spPr>
          <a:xfrm>
            <a:off x="1066320" y="1752480"/>
            <a:ext cx="762012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114" name="CustomShape 3"/>
          <p:cNvSpPr/>
          <p:nvPr/>
        </p:nvSpPr>
        <p:spPr>
          <a:xfrm>
            <a:off x="3429000" y="2362320"/>
            <a:ext cx="2362320" cy="2514600"/>
          </a:xfrm>
          <a:prstGeom prst="cube">
            <a:avLst>
              <a:gd name="adj" fmla="val 25000"/>
            </a:avLst>
          </a:prstGeom>
          <a:solidFill>
            <a:srgbClr val="3694b6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pic>
        <p:nvPicPr>
          <p:cNvPr id="115" name="Picture 5" descr=""/>
          <p:cNvPicPr/>
          <p:nvPr/>
        </p:nvPicPr>
        <p:blipFill>
          <a:blip r:embed="rId1"/>
          <a:stretch/>
        </p:blipFill>
        <p:spPr>
          <a:xfrm>
            <a:off x="8458200" y="304920"/>
            <a:ext cx="304920" cy="3045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86" dur="indefinite" restart="never" nodeType="tmRoot">
          <p:childTnLst>
            <p:seq>
              <p:cTn id="87" dur="indefinite" nodeType="mainSeq"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91" dur="1" fill="hold"/>
                                        <p:tgtEl>
                                          <p:spTgt spid="1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Shape 1"/>
          <p:cNvSpPr txBox="1"/>
          <p:nvPr/>
        </p:nvSpPr>
        <p:spPr>
          <a:xfrm>
            <a:off x="1066320" y="380520"/>
            <a:ext cx="7620120" cy="11430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/>
            <a:r>
              <a:rPr b="0" lang="ru-RU" sz="8700" spc="-1" strike="noStrike">
                <a:solidFill>
                  <a:srgbClr val="221304"/>
                </a:solidFill>
                <a:latin typeface="Times New Roman"/>
              </a:rPr>
              <a:t>Трапеция</a:t>
            </a:r>
            <a:endParaRPr b="0" lang="en-US" sz="8700" spc="-1" strike="noStrike">
              <a:solidFill>
                <a:srgbClr val="221304"/>
              </a:solidFill>
              <a:latin typeface="Times New Roman"/>
            </a:endParaRPr>
          </a:p>
        </p:txBody>
      </p:sp>
      <p:sp>
        <p:nvSpPr>
          <p:cNvPr id="117" name="TextShape 2"/>
          <p:cNvSpPr txBox="1"/>
          <p:nvPr/>
        </p:nvSpPr>
        <p:spPr>
          <a:xfrm>
            <a:off x="1066320" y="1752480"/>
            <a:ext cx="762012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118" name="CustomShape 3"/>
          <p:cNvSpPr/>
          <p:nvPr/>
        </p:nvSpPr>
        <p:spPr>
          <a:xfrm flipV="1">
            <a:off x="3124080" y="2362320"/>
            <a:ext cx="2895840" cy="2133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ae1489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pic>
        <p:nvPicPr>
          <p:cNvPr id="119" name="Picture 5" descr=""/>
          <p:cNvPicPr/>
          <p:nvPr/>
        </p:nvPicPr>
        <p:blipFill>
          <a:blip r:embed="rId1"/>
          <a:stretch/>
        </p:blipFill>
        <p:spPr>
          <a:xfrm>
            <a:off x="8381880" y="380880"/>
            <a:ext cx="304920" cy="3049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02" dur="indefinite" restart="never" nodeType="tmRoot">
          <p:childTnLst>
            <p:seq>
              <p:cTn id="103" dur="indefinite" nodeType="mainSeq"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107" dur="1" fill="hold"/>
                                        <p:tgtEl>
                                          <p:spTgt spid="1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1066320" y="380520"/>
            <a:ext cx="7620120" cy="11430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/>
            <a:r>
              <a:rPr b="0" lang="ru-RU" sz="8700" spc="-1" strike="noStrike">
                <a:solidFill>
                  <a:srgbClr val="221304"/>
                </a:solidFill>
                <a:latin typeface="Times New Roman"/>
              </a:rPr>
              <a:t>Ромб</a:t>
            </a:r>
            <a:endParaRPr b="0" lang="en-US" sz="8700" spc="-1" strike="noStrike">
              <a:solidFill>
                <a:srgbClr val="221304"/>
              </a:solidFill>
              <a:latin typeface="Times New Roman"/>
            </a:endParaRPr>
          </a:p>
        </p:txBody>
      </p:sp>
      <p:sp>
        <p:nvSpPr>
          <p:cNvPr id="121" name="TextShape 2"/>
          <p:cNvSpPr txBox="1"/>
          <p:nvPr/>
        </p:nvSpPr>
        <p:spPr>
          <a:xfrm>
            <a:off x="762120" y="1752480"/>
            <a:ext cx="761976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122" name="CustomShape 3"/>
          <p:cNvSpPr/>
          <p:nvPr/>
        </p:nvSpPr>
        <p:spPr>
          <a:xfrm rot="10734000">
            <a:off x="3581280" y="1828440"/>
            <a:ext cx="1981440" cy="32004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ecd33a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pic>
        <p:nvPicPr>
          <p:cNvPr id="123" name="Picture 5" descr=""/>
          <p:cNvPicPr/>
          <p:nvPr/>
        </p:nvPicPr>
        <p:blipFill>
          <a:blip r:embed="rId1"/>
          <a:stretch/>
        </p:blipFill>
        <p:spPr>
          <a:xfrm>
            <a:off x="8305920" y="380880"/>
            <a:ext cx="304560" cy="3049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18" dur="indefinite" restart="never" nodeType="tmRoot">
          <p:childTnLst>
            <p:seq>
              <p:cTn id="119" dur="indefinite" nodeType="mainSeq"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nodeType="afterEffect" fill="hold" presetClass="mediacall" presetID="1">
                                  <p:stCondLst>
                                    <p:cond delay="0"/>
                                  </p:stCondLst>
                                  <p:childTnLst>
                                    <p:cmd type="call" cmd="play">
                                      <p:cBhvr>
                                        <p:cTn id="123" dur="1" fill="hold"/>
                                        <p:tgtEl>
                                          <p:spTgt spid="1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</TotalTime>
  <Application>LibreOffice/6.1.5.2$Linux_X86_64 LibreOffice_project/10$Build-2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2005-06-19T23:45:05Z</dcterms:created>
  <dc:creator>GPGM</dc:creator>
  <dc:description/>
  <dc:language>en-US</dc:language>
  <cp:lastModifiedBy>Пользователь Windows</cp:lastModifiedBy>
  <dcterms:modified xsi:type="dcterms:W3CDTF">2020-11-16T20:12:18Z</dcterms:modified>
  <cp:revision>7</cp:revision>
  <dc:subject/>
  <dc:title>Геометрические фигуры</dc:title>
</cp:coreProperties>
</file>