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0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 rtl="1"/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algn="r" rtl="1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 rtl="1"/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 algn="r" rtl="1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2680" indent="-285480" algn="r" rtl="1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 algn="r" rtl="1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 algn="r" rtl="1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 algn="r" rtl="1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5" marL="2057400" indent="-228600" algn="r" rtl="1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6" marL="2057400" indent="-228600" algn="r" rtl="1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algn="r" rtl="1"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algn="r" rtl="1"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rtl="1"/>
            <a:fld id="{AF8F30FC-647F-4BE6-A78B-C2AFE88C7B50}" type="slidenum">
              <a:rPr b="0" lang="ar-EG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2720" indent="-342720" algn="ctr">
              <a:spcBef>
                <a:spcPts val="2248"/>
              </a:spcBef>
            </a:pPr>
            <a:r>
              <a:rPr b="0" lang="ru-RU" sz="9000" spc="-1" strike="noStrike">
                <a:solidFill>
                  <a:srgbClr val="000000"/>
                </a:solidFill>
                <a:latin typeface="Arial"/>
              </a:rPr>
              <a:t>БЫТОВАЯ ТЕХНИКА</a:t>
            </a:r>
            <a:endParaRPr b="0" lang="en-US" sz="9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2" name="Picture 4" descr="plita"/>
          <p:cNvPicPr/>
          <p:nvPr/>
        </p:nvPicPr>
        <p:blipFill>
          <a:blip r:embed="rId1"/>
          <a:stretch/>
        </p:blipFill>
        <p:spPr>
          <a:xfrm>
            <a:off x="6324480" y="4419720"/>
            <a:ext cx="2163960" cy="2163600"/>
          </a:xfrm>
          <a:prstGeom prst="rect">
            <a:avLst/>
          </a:prstGeom>
          <a:ln>
            <a:noFill/>
          </a:ln>
        </p:spPr>
      </p:pic>
      <p:pic>
        <p:nvPicPr>
          <p:cNvPr id="43" name="Picture 12" descr="komp"/>
          <p:cNvPicPr/>
          <p:nvPr/>
        </p:nvPicPr>
        <p:blipFill>
          <a:blip r:embed="rId2"/>
          <a:stretch/>
        </p:blipFill>
        <p:spPr>
          <a:xfrm>
            <a:off x="838080" y="4191120"/>
            <a:ext cx="4114800" cy="2278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09480" y="47239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9000" spc="-1" strike="noStrike">
                <a:solidFill>
                  <a:srgbClr val="000000"/>
                </a:solidFill>
                <a:latin typeface="Arial"/>
              </a:rPr>
              <a:t>ТЕЛЕФОН</a:t>
            </a:r>
            <a:endParaRPr b="0" lang="en-US" sz="9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Picture 4" descr="telefon"/>
          <p:cNvPicPr/>
          <p:nvPr/>
        </p:nvPicPr>
        <p:blipFill>
          <a:blip r:embed="rId1"/>
          <a:stretch/>
        </p:blipFill>
        <p:spPr>
          <a:xfrm>
            <a:off x="2209680" y="228600"/>
            <a:ext cx="4525920" cy="452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5" descr="holodil'nik"/>
          <p:cNvPicPr/>
          <p:nvPr/>
        </p:nvPicPr>
        <p:blipFill>
          <a:blip r:embed="rId1"/>
          <a:stretch/>
        </p:blipFill>
        <p:spPr>
          <a:xfrm>
            <a:off x="2057400" y="304920"/>
            <a:ext cx="4762440" cy="476244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151920" y="5105160"/>
            <a:ext cx="8991720" cy="1523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2123"/>
              </a:spcBef>
            </a:pPr>
            <a:r>
              <a:rPr b="0" lang="ru-RU" sz="8500" spc="-1" strike="noStrike">
                <a:solidFill>
                  <a:srgbClr val="000000"/>
                </a:solidFill>
                <a:latin typeface="Arial"/>
              </a:rPr>
              <a:t>ХОЛОДИЛЬНИК</a:t>
            </a:r>
            <a:endParaRPr b="0" lang="en-US" sz="8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49525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7700" spc="-1" strike="noStrike">
                <a:solidFill>
                  <a:srgbClr val="000000"/>
                </a:solidFill>
                <a:latin typeface="Arial"/>
              </a:rPr>
              <a:t>ЭЛЕКТРОПЛИТА</a:t>
            </a:r>
            <a:endParaRPr b="0" lang="en-US" sz="77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Picture 4" descr="plita"/>
          <p:cNvPicPr/>
          <p:nvPr/>
        </p:nvPicPr>
        <p:blipFill>
          <a:blip r:embed="rId1"/>
          <a:stretch/>
        </p:blipFill>
        <p:spPr>
          <a:xfrm>
            <a:off x="2286000" y="380880"/>
            <a:ext cx="4525920" cy="452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" descr="mikrovolnovaya pech'"/>
          <p:cNvPicPr/>
          <p:nvPr/>
        </p:nvPicPr>
        <p:blipFill>
          <a:blip r:embed="rId1"/>
          <a:stretch/>
        </p:blipFill>
        <p:spPr>
          <a:xfrm>
            <a:off x="2209680" y="0"/>
            <a:ext cx="4525920" cy="4525920"/>
          </a:xfrm>
          <a:prstGeom prst="rect">
            <a:avLst/>
          </a:prstGeom>
          <a:ln>
            <a:noFill/>
          </a:ln>
        </p:spPr>
      </p:pic>
      <p:sp>
        <p:nvSpPr>
          <p:cNvPr id="49" name="TextShape 1"/>
          <p:cNvSpPr txBox="1"/>
          <p:nvPr/>
        </p:nvSpPr>
        <p:spPr>
          <a:xfrm>
            <a:off x="0" y="4266720"/>
            <a:ext cx="9144000" cy="2210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7500" spc="-1" strike="noStrike">
                <a:solidFill>
                  <a:srgbClr val="000000"/>
                </a:solidFill>
                <a:latin typeface="Arial"/>
              </a:rPr>
              <a:t>МИКРОВОЛНОВАЯ</a:t>
            </a:r>
            <a:r>
              <a:rPr b="0" lang="ru-RU" sz="7500" spc="-1" strike="noStrike">
                <a:solidFill>
                  <a:srgbClr val="006600"/>
                </a:solidFill>
                <a:latin typeface="Arial"/>
              </a:rPr>
              <a:t> </a:t>
            </a:r>
            <a:r>
              <a:rPr b="0" lang="ru-RU" sz="7500" spc="-1" strike="noStrike">
                <a:solidFill>
                  <a:srgbClr val="000000"/>
                </a:solidFill>
                <a:latin typeface="Arial"/>
              </a:rPr>
              <a:t>ПЕЧЬ</a:t>
            </a:r>
            <a:endParaRPr b="0" lang="en-US" sz="7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09480" y="49525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9000" spc="-1" strike="noStrike">
                <a:solidFill>
                  <a:srgbClr val="000000"/>
                </a:solidFill>
                <a:latin typeface="Arial"/>
              </a:rPr>
              <a:t>КОМПЬЮТЕР</a:t>
            </a:r>
            <a:endParaRPr b="0" lang="en-US" sz="9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Picture 12" descr="komp"/>
          <p:cNvPicPr/>
          <p:nvPr/>
        </p:nvPicPr>
        <p:blipFill>
          <a:blip r:embed="rId1"/>
          <a:stretch/>
        </p:blipFill>
        <p:spPr>
          <a:xfrm>
            <a:off x="1447920" y="838080"/>
            <a:ext cx="6933960" cy="3838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33520" y="49525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9000" spc="-1" strike="noStrike">
                <a:solidFill>
                  <a:srgbClr val="000000"/>
                </a:solidFill>
                <a:latin typeface="Arial"/>
              </a:rPr>
              <a:t>ТЕЛЕВИЗОР</a:t>
            </a:r>
            <a:endParaRPr b="0" lang="en-US" sz="9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" name="Picture 4" descr="televizor"/>
          <p:cNvPicPr/>
          <p:nvPr/>
        </p:nvPicPr>
        <p:blipFill>
          <a:blip r:embed="rId1"/>
          <a:stretch/>
        </p:blipFill>
        <p:spPr>
          <a:xfrm>
            <a:off x="2362320" y="533520"/>
            <a:ext cx="4525920" cy="452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33520" y="487656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9000" spc="-1" strike="noStrike">
                <a:solidFill>
                  <a:srgbClr val="000000"/>
                </a:solidFill>
                <a:latin typeface="Arial"/>
              </a:rPr>
              <a:t>ПЫЛЕСОС</a:t>
            </a:r>
            <a:endParaRPr b="0" lang="en-US" sz="9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Picture 4" descr="pylesos"/>
          <p:cNvPicPr/>
          <p:nvPr/>
        </p:nvPicPr>
        <p:blipFill>
          <a:blip r:embed="rId1"/>
          <a:stretch/>
        </p:blipFill>
        <p:spPr>
          <a:xfrm>
            <a:off x="2438280" y="304920"/>
            <a:ext cx="4525920" cy="452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50288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9000" spc="-1" strike="noStrike">
                <a:solidFill>
                  <a:srgbClr val="000000"/>
                </a:solidFill>
                <a:latin typeface="Arial"/>
              </a:rPr>
              <a:t>УТЮГ</a:t>
            </a:r>
            <a:endParaRPr b="0" lang="en-US" sz="9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Picture 8" descr="UTYUG"/>
          <p:cNvPicPr/>
          <p:nvPr/>
        </p:nvPicPr>
        <p:blipFill>
          <a:blip r:embed="rId1"/>
          <a:stretch/>
        </p:blipFill>
        <p:spPr>
          <a:xfrm>
            <a:off x="2286000" y="533520"/>
            <a:ext cx="4525920" cy="452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09480" y="49525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 rtl="1"/>
            <a:r>
              <a:rPr b="0" lang="ru-RU" sz="9000" spc="-1" strike="noStrike">
                <a:solidFill>
                  <a:srgbClr val="000000"/>
                </a:solidFill>
                <a:latin typeface="Arial"/>
              </a:rPr>
              <a:t>КОФЕВАРКА</a:t>
            </a:r>
            <a:endParaRPr b="0" lang="en-US" sz="9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Picture 4" descr="kofevarka"/>
          <p:cNvPicPr/>
          <p:nvPr/>
        </p:nvPicPr>
        <p:blipFill>
          <a:blip r:embed="rId1"/>
          <a:stretch/>
        </p:blipFill>
        <p:spPr>
          <a:xfrm>
            <a:off x="2438280" y="304920"/>
            <a:ext cx="4525920" cy="452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2005-12-24T09:30:24Z</dcterms:created>
  <dc:creator>Walid Khallaf</dc:creator>
  <dc:description/>
  <dc:language>en-US</dc:language>
  <cp:lastModifiedBy>ОЕМ</cp:lastModifiedBy>
  <dcterms:modified xsi:type="dcterms:W3CDTF">2010-01-19T07:26:05Z</dcterms:modified>
  <cp:revision>21</cp:revision>
  <dc:subject/>
  <dc:title>Slide 1</dc:title>
</cp:coreProperties>
</file>